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4"/>
  </p:notesMasterIdLst>
  <p:sldIdLst>
    <p:sldId id="257" r:id="rId2"/>
    <p:sldId id="258" r:id="rId3"/>
    <p:sldId id="268" r:id="rId4"/>
    <p:sldId id="269" r:id="rId5"/>
    <p:sldId id="264" r:id="rId6"/>
    <p:sldId id="266" r:id="rId7"/>
    <p:sldId id="273" r:id="rId8"/>
    <p:sldId id="263" r:id="rId9"/>
    <p:sldId id="272" r:id="rId10"/>
    <p:sldId id="267" r:id="rId11"/>
    <p:sldId id="271" r:id="rId12"/>
    <p:sldId id="26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9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D1D4FD-ECE5-BE42-839F-88B006D3ACAD}" type="doc">
      <dgm:prSet loTypeId="urn:microsoft.com/office/officeart/2005/8/layout/pyramid2" loCatId="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8B743A2-F1B6-D749-95D9-2FCC6E21D004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277</a:t>
          </a:r>
          <a:r>
            <a:rPr lang="en-US" sz="1600" b="1" dirty="0" smtClean="0">
              <a:latin typeface="Calibri" panose="020F0502020204030204" pitchFamily="34" charset="0"/>
            </a:rPr>
            <a:t> </a:t>
          </a:r>
          <a:r>
            <a:rPr lang="en-US" sz="1600" b="1" dirty="0" err="1" smtClean="0">
              <a:latin typeface="Calibri" panose="020F0502020204030204" pitchFamily="34" charset="0"/>
            </a:rPr>
            <a:t>victime</a:t>
          </a:r>
          <a:r>
            <a:rPr lang="en-US" sz="1600" b="1" dirty="0" smtClean="0">
              <a:latin typeface="Calibri" panose="020F0502020204030204" pitchFamily="34" charset="0"/>
            </a:rPr>
            <a:t> ale </a:t>
          </a:r>
          <a:r>
            <a:rPr lang="en-US" sz="1600" b="1" dirty="0" err="1" smtClean="0">
              <a:latin typeface="Calibri" panose="020F0502020204030204" pitchFamily="34" charset="0"/>
            </a:rPr>
            <a:t>infracțiunilor</a:t>
          </a:r>
          <a:r>
            <a:rPr lang="en-US" sz="1600" b="1" dirty="0" smtClean="0">
              <a:latin typeface="Calibri" panose="020F0502020204030204" pitchFamily="34" charset="0"/>
            </a:rPr>
            <a:t>  </a:t>
          </a:r>
          <a:r>
            <a:rPr lang="en-US" sz="1600" b="1" dirty="0" err="1" smtClean="0">
              <a:latin typeface="Calibri" panose="020F0502020204030204" pitchFamily="34" charset="0"/>
            </a:rPr>
            <a:t>patrimoniale</a:t>
          </a:r>
          <a:endParaRPr lang="en-US" sz="1600" b="1" dirty="0">
            <a:latin typeface="Calibri" panose="020F0502020204030204" pitchFamily="34" charset="0"/>
          </a:endParaRPr>
        </a:p>
      </dgm:t>
    </dgm:pt>
    <dgm:pt modelId="{63F84437-4309-5C40-9F96-4EF031264D04}" type="parTrans" cxnId="{D9E80224-3356-2C48-9F98-25CD832B4B81}">
      <dgm:prSet/>
      <dgm:spPr/>
      <dgm:t>
        <a:bodyPr/>
        <a:lstStyle/>
        <a:p>
          <a:endParaRPr lang="en-US"/>
        </a:p>
      </dgm:t>
    </dgm:pt>
    <dgm:pt modelId="{79C1F648-37B1-8B4A-82A1-B8533AFBC633}" type="sibTrans" cxnId="{D9E80224-3356-2C48-9F98-25CD832B4B81}">
      <dgm:prSet/>
      <dgm:spPr/>
      <dgm:t>
        <a:bodyPr/>
        <a:lstStyle/>
        <a:p>
          <a:endParaRPr lang="en-US"/>
        </a:p>
      </dgm:t>
    </dgm:pt>
    <dgm:pt modelId="{48E75986-8DBD-0046-94A9-4EAE451558F7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302</a:t>
          </a:r>
          <a:r>
            <a:rPr lang="en-US" sz="2400" b="1" dirty="0" smtClean="0">
              <a:latin typeface="Calibri" panose="020F0502020204030204" pitchFamily="34" charset="0"/>
            </a:rPr>
            <a:t> </a:t>
          </a:r>
          <a:r>
            <a:rPr lang="en-US" sz="2000" b="1" dirty="0" err="1" smtClean="0">
              <a:latin typeface="Calibri" panose="020F0502020204030204" pitchFamily="34" charset="0"/>
            </a:rPr>
            <a:t>victime</a:t>
          </a:r>
          <a:r>
            <a:rPr lang="en-US" sz="2000" b="1" dirty="0" smtClean="0">
              <a:latin typeface="Calibri" panose="020F0502020204030204" pitchFamily="34" charset="0"/>
            </a:rPr>
            <a:t> ale </a:t>
          </a:r>
          <a:r>
            <a:rPr lang="ro-RO" sz="2000" b="1" dirty="0" smtClean="0">
              <a:latin typeface="Calibri" panose="020F0502020204030204" pitchFamily="34" charset="0"/>
            </a:rPr>
            <a:t>fenomenului de </a:t>
          </a:r>
          <a:r>
            <a:rPr lang="en-US" sz="2000" b="1" dirty="0" err="1" smtClean="0">
              <a:latin typeface="Calibri" panose="020F0502020204030204" pitchFamily="34" charset="0"/>
            </a:rPr>
            <a:t>violenț</a:t>
          </a:r>
          <a:r>
            <a:rPr lang="ro-RO" sz="2000" b="1" dirty="0" smtClean="0">
              <a:latin typeface="Calibri" panose="020F0502020204030204" pitchFamily="34" charset="0"/>
            </a:rPr>
            <a:t>a</a:t>
          </a:r>
          <a:r>
            <a:rPr lang="en-US" sz="2000" b="1" dirty="0" smtClean="0">
              <a:latin typeface="Calibri" panose="020F0502020204030204" pitchFamily="34" charset="0"/>
            </a:rPr>
            <a:t> </a:t>
          </a:r>
          <a:r>
            <a:rPr lang="en-US" sz="2000" b="1" dirty="0" err="1" smtClean="0">
              <a:latin typeface="Calibri" panose="020F0502020204030204" pitchFamily="34" charset="0"/>
            </a:rPr>
            <a:t>în</a:t>
          </a:r>
          <a:r>
            <a:rPr lang="en-US" sz="2000" b="1" dirty="0" smtClean="0">
              <a:latin typeface="Calibri" panose="020F0502020204030204" pitchFamily="34" charset="0"/>
            </a:rPr>
            <a:t> </a:t>
          </a:r>
          <a:r>
            <a:rPr lang="en-US" sz="2000" b="1" dirty="0" err="1" smtClean="0">
              <a:latin typeface="Calibri" panose="020F0502020204030204" pitchFamily="34" charset="0"/>
            </a:rPr>
            <a:t>familie</a:t>
          </a:r>
          <a:endParaRPr lang="en-US" sz="1200" b="1" dirty="0">
            <a:latin typeface="Calibri" panose="020F0502020204030204" pitchFamily="34" charset="0"/>
          </a:endParaRPr>
        </a:p>
      </dgm:t>
    </dgm:pt>
    <dgm:pt modelId="{FBC98F98-9D28-0349-8A3D-099EEC3457A4}" type="parTrans" cxnId="{F2A96CEA-AFF7-B240-92EB-F2410F02FCC5}">
      <dgm:prSet/>
      <dgm:spPr/>
      <dgm:t>
        <a:bodyPr/>
        <a:lstStyle/>
        <a:p>
          <a:endParaRPr lang="en-US"/>
        </a:p>
      </dgm:t>
    </dgm:pt>
    <dgm:pt modelId="{0F3A1569-48F2-414D-8B2F-A8B88619F601}" type="sibTrans" cxnId="{F2A96CEA-AFF7-B240-92EB-F2410F02FCC5}">
      <dgm:prSet/>
      <dgm:spPr/>
      <dgm:t>
        <a:bodyPr/>
        <a:lstStyle/>
        <a:p>
          <a:endParaRPr lang="en-US"/>
        </a:p>
      </dgm:t>
    </dgm:pt>
    <dgm:pt modelId="{EB2E8FED-3F20-A447-A48D-A10A818824D7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260</a:t>
          </a:r>
          <a:r>
            <a:rPr lang="en-US" sz="1600" b="1" dirty="0" smtClean="0">
              <a:latin typeface="Calibri" panose="020F0502020204030204" pitchFamily="34" charset="0"/>
            </a:rPr>
            <a:t> </a:t>
          </a:r>
          <a:r>
            <a:rPr lang="en-US" sz="1600" b="1" dirty="0" err="1" smtClean="0">
              <a:latin typeface="Calibri" panose="020F0502020204030204" pitchFamily="34" charset="0"/>
            </a:rPr>
            <a:t>victime</a:t>
          </a:r>
          <a:r>
            <a:rPr lang="en-US" sz="1600" b="1" dirty="0" smtClean="0">
              <a:latin typeface="Calibri" panose="020F0502020204030204" pitchFamily="34" charset="0"/>
            </a:rPr>
            <a:t> din </a:t>
          </a:r>
          <a:r>
            <a:rPr lang="en-US" sz="1600" b="1" dirty="0" err="1" smtClean="0">
              <a:latin typeface="Calibri" panose="020F0502020204030204" pitchFamily="34" charset="0"/>
            </a:rPr>
            <a:t>instituțiile</a:t>
          </a:r>
          <a:r>
            <a:rPr lang="en-US" sz="1600" b="1" dirty="0" smtClean="0">
              <a:latin typeface="Calibri" panose="020F0502020204030204" pitchFamily="34" charset="0"/>
            </a:rPr>
            <a:t> de </a:t>
          </a:r>
          <a:r>
            <a:rPr lang="en-US" sz="1600" b="1" dirty="0" err="1" smtClean="0">
              <a:latin typeface="Calibri" panose="020F0502020204030204" pitchFamily="34" charset="0"/>
            </a:rPr>
            <a:t>învățământ</a:t>
          </a:r>
          <a:endParaRPr lang="en-US" sz="1600" b="1" dirty="0">
            <a:latin typeface="Calibri" panose="020F0502020204030204" pitchFamily="34" charset="0"/>
          </a:endParaRPr>
        </a:p>
      </dgm:t>
    </dgm:pt>
    <dgm:pt modelId="{DB224A97-B44E-F347-BE6A-B3BEDE8C2135}" type="parTrans" cxnId="{BBD137AA-584F-D14B-87F7-D90DE6803839}">
      <dgm:prSet/>
      <dgm:spPr/>
      <dgm:t>
        <a:bodyPr/>
        <a:lstStyle/>
        <a:p>
          <a:endParaRPr lang="en-US"/>
        </a:p>
      </dgm:t>
    </dgm:pt>
    <dgm:pt modelId="{092062EB-3493-BE43-B55B-7D63F3C85A53}" type="sibTrans" cxnId="{BBD137AA-584F-D14B-87F7-D90DE6803839}">
      <dgm:prSet/>
      <dgm:spPr/>
      <dgm:t>
        <a:bodyPr/>
        <a:lstStyle/>
        <a:p>
          <a:endParaRPr lang="en-US"/>
        </a:p>
      </dgm:t>
    </dgm:pt>
    <dgm:pt modelId="{F0B0F95C-E216-6D45-B485-57FF96A3515C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118</a:t>
          </a:r>
          <a:r>
            <a:rPr lang="en-US" sz="1600" b="1" dirty="0" smtClean="0">
              <a:latin typeface="Calibri" panose="020F0502020204030204" pitchFamily="34" charset="0"/>
            </a:rPr>
            <a:t> </a:t>
          </a:r>
          <a:r>
            <a:rPr lang="en-US" sz="1600" b="1" dirty="0" err="1" smtClean="0">
              <a:latin typeface="Calibri" panose="020F0502020204030204" pitchFamily="34" charset="0"/>
            </a:rPr>
            <a:t>victime</a:t>
          </a:r>
          <a:r>
            <a:rPr lang="en-US" sz="1600" b="1" dirty="0" smtClean="0">
              <a:latin typeface="Calibri" panose="020F0502020204030204" pitchFamily="34" charset="0"/>
            </a:rPr>
            <a:t> ale </a:t>
          </a:r>
          <a:r>
            <a:rPr lang="en-US" sz="1600" b="1" dirty="0" err="1" smtClean="0">
              <a:latin typeface="Calibri" panose="020F0502020204030204" pitchFamily="34" charset="0"/>
            </a:rPr>
            <a:t>transportului</a:t>
          </a:r>
          <a:r>
            <a:rPr lang="en-US" sz="1600" b="1" dirty="0" smtClean="0">
              <a:latin typeface="Calibri" panose="020F0502020204030204" pitchFamily="34" charset="0"/>
            </a:rPr>
            <a:t> auto </a:t>
          </a:r>
          <a:endParaRPr lang="en-US" sz="1600" b="1" dirty="0">
            <a:latin typeface="Calibri" panose="020F0502020204030204" pitchFamily="34" charset="0"/>
          </a:endParaRPr>
        </a:p>
      </dgm:t>
    </dgm:pt>
    <dgm:pt modelId="{F6A4D907-3D7C-2B4D-93F3-499E58A8C2EA}" type="parTrans" cxnId="{60EFD4BE-12C4-2B46-A67D-2E2CEF9DD4B4}">
      <dgm:prSet/>
      <dgm:spPr/>
      <dgm:t>
        <a:bodyPr/>
        <a:lstStyle/>
        <a:p>
          <a:endParaRPr lang="en-US"/>
        </a:p>
      </dgm:t>
    </dgm:pt>
    <dgm:pt modelId="{95A5D132-667F-AA4E-9200-643808EA6B92}" type="sibTrans" cxnId="{60EFD4BE-12C4-2B46-A67D-2E2CEF9DD4B4}">
      <dgm:prSet/>
      <dgm:spPr/>
      <dgm:t>
        <a:bodyPr/>
        <a:lstStyle/>
        <a:p>
          <a:endParaRPr lang="en-US"/>
        </a:p>
      </dgm:t>
    </dgm:pt>
    <dgm:pt modelId="{24C351A9-D14C-B14C-80DF-0610706DD58B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89</a:t>
          </a:r>
          <a:r>
            <a:rPr lang="en-US" sz="1600" b="1" dirty="0" smtClean="0">
              <a:latin typeface="Calibri" panose="020F0502020204030204" pitchFamily="34" charset="0"/>
            </a:rPr>
            <a:t> </a:t>
          </a:r>
          <a:r>
            <a:rPr lang="en-US" sz="1600" b="1" dirty="0" err="1" smtClean="0">
              <a:latin typeface="Calibri" panose="020F0502020204030204" pitchFamily="34" charset="0"/>
            </a:rPr>
            <a:t>victime</a:t>
          </a:r>
          <a:r>
            <a:rPr lang="en-US" sz="1600" b="1" dirty="0" smtClean="0">
              <a:latin typeface="Calibri" panose="020F0502020204030204" pitchFamily="34" charset="0"/>
            </a:rPr>
            <a:t> ale </a:t>
          </a:r>
          <a:r>
            <a:rPr lang="en-US" sz="1600" b="1" dirty="0" err="1" smtClean="0">
              <a:latin typeface="Calibri" panose="020F0502020204030204" pitchFamily="34" charset="0"/>
            </a:rPr>
            <a:t>huliganismelor</a:t>
          </a:r>
          <a:endParaRPr lang="en-US" sz="1600" b="1" dirty="0">
            <a:latin typeface="Calibri" panose="020F0502020204030204" pitchFamily="34" charset="0"/>
          </a:endParaRPr>
        </a:p>
      </dgm:t>
    </dgm:pt>
    <dgm:pt modelId="{AB38A5D3-1DEF-3645-A21A-08A1124AB31E}" type="parTrans" cxnId="{0DE8B513-5024-C74D-B6A5-35CC4CD4C0D4}">
      <dgm:prSet/>
      <dgm:spPr/>
      <dgm:t>
        <a:bodyPr/>
        <a:lstStyle/>
        <a:p>
          <a:endParaRPr lang="en-US"/>
        </a:p>
      </dgm:t>
    </dgm:pt>
    <dgm:pt modelId="{EA37277B-7C37-FA47-BFF8-D7AAD2EC55E2}" type="sibTrans" cxnId="{0DE8B513-5024-C74D-B6A5-35CC4CD4C0D4}">
      <dgm:prSet/>
      <dgm:spPr/>
      <dgm:t>
        <a:bodyPr/>
        <a:lstStyle/>
        <a:p>
          <a:endParaRPr lang="en-US"/>
        </a:p>
      </dgm:t>
    </dgm:pt>
    <dgm:pt modelId="{5D6BFD63-AFEC-1845-8410-EDB2427308EF}">
      <dgm:prSet phldrT="[Text]"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  <a:latin typeface="Calibri" panose="020F0502020204030204" pitchFamily="34" charset="0"/>
            </a:rPr>
            <a:t>23</a:t>
          </a:r>
          <a:r>
            <a:rPr lang="en-US" sz="1600" b="1" dirty="0" smtClean="0">
              <a:latin typeface="Calibri" panose="020F0502020204030204" pitchFamily="34" charset="0"/>
            </a:rPr>
            <a:t> </a:t>
          </a:r>
          <a:r>
            <a:rPr lang="en-US" sz="1400" b="1" dirty="0" err="1" smtClean="0">
              <a:latin typeface="Calibri" panose="020F0502020204030204" pitchFamily="34" charset="0"/>
            </a:rPr>
            <a:t>victime</a:t>
          </a:r>
          <a:r>
            <a:rPr lang="en-US" sz="1400" b="1" dirty="0" smtClean="0">
              <a:latin typeface="Calibri" panose="020F0502020204030204" pitchFamily="34" charset="0"/>
            </a:rPr>
            <a:t> ale </a:t>
          </a:r>
          <a:r>
            <a:rPr lang="en-US" sz="1400" b="1" dirty="0" err="1" smtClean="0">
              <a:latin typeface="Calibri" panose="020F0502020204030204" pitchFamily="34" charset="0"/>
            </a:rPr>
            <a:t>infracțiunilor</a:t>
          </a:r>
          <a:r>
            <a:rPr lang="en-US" sz="1400" b="1" dirty="0" smtClean="0">
              <a:latin typeface="Calibri" panose="020F0502020204030204" pitchFamily="34" charset="0"/>
            </a:rPr>
            <a:t> contra </a:t>
          </a:r>
          <a:r>
            <a:rPr lang="en-US" sz="1400" b="1" dirty="0" err="1" smtClean="0">
              <a:latin typeface="Calibri" panose="020F0502020204030204" pitchFamily="34" charset="0"/>
            </a:rPr>
            <a:t>vieții</a:t>
          </a:r>
          <a:r>
            <a:rPr lang="en-US" sz="1400" b="1" dirty="0" smtClean="0">
              <a:latin typeface="Calibri" panose="020F0502020204030204" pitchFamily="34" charset="0"/>
            </a:rPr>
            <a:t> </a:t>
          </a:r>
          <a:r>
            <a:rPr lang="en-US" sz="1400" b="1" dirty="0" err="1" smtClean="0">
              <a:latin typeface="Calibri" panose="020F0502020204030204" pitchFamily="34" charset="0"/>
            </a:rPr>
            <a:t>și</a:t>
          </a:r>
          <a:r>
            <a:rPr lang="en-US" sz="1400" b="1" dirty="0" smtClean="0">
              <a:latin typeface="Calibri" panose="020F0502020204030204" pitchFamily="34" charset="0"/>
            </a:rPr>
            <a:t> </a:t>
          </a:r>
          <a:r>
            <a:rPr lang="en-US" sz="1400" b="1" dirty="0" err="1" smtClean="0">
              <a:latin typeface="Calibri" panose="020F0502020204030204" pitchFamily="34" charset="0"/>
            </a:rPr>
            <a:t>sănătății</a:t>
          </a:r>
          <a:endParaRPr lang="en-US" sz="1400" b="1" dirty="0">
            <a:latin typeface="Calibri" panose="020F0502020204030204" pitchFamily="34" charset="0"/>
          </a:endParaRPr>
        </a:p>
      </dgm:t>
    </dgm:pt>
    <dgm:pt modelId="{BED0A55C-B0A9-E145-B86E-EC613A180E3D}" type="parTrans" cxnId="{B6D998A2-7C33-7A41-AB8D-E7E0C5791E4B}">
      <dgm:prSet/>
      <dgm:spPr/>
      <dgm:t>
        <a:bodyPr/>
        <a:lstStyle/>
        <a:p>
          <a:endParaRPr lang="en-US"/>
        </a:p>
      </dgm:t>
    </dgm:pt>
    <dgm:pt modelId="{74767EF1-F4AB-9B43-9178-1E683434FD81}" type="sibTrans" cxnId="{B6D998A2-7C33-7A41-AB8D-E7E0C5791E4B}">
      <dgm:prSet/>
      <dgm:spPr/>
      <dgm:t>
        <a:bodyPr/>
        <a:lstStyle/>
        <a:p>
          <a:endParaRPr lang="en-US"/>
        </a:p>
      </dgm:t>
    </dgm:pt>
    <dgm:pt modelId="{CF60E678-CDFD-4D9B-9CFB-9AF1243C17B7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latin typeface="Calibri" panose="020F0502020204030204" pitchFamily="34" charset="0"/>
            </a:rPr>
            <a:t>332</a:t>
          </a:r>
          <a:r>
            <a:rPr lang="en-US" b="1" dirty="0" smtClean="0">
              <a:latin typeface="Calibri" panose="020F0502020204030204" pitchFamily="34" charset="0"/>
            </a:rPr>
            <a:t> </a:t>
          </a:r>
          <a:r>
            <a:rPr lang="en-US" b="1" dirty="0" err="1" smtClean="0">
              <a:latin typeface="Calibri" panose="020F0502020204030204" pitchFamily="34" charset="0"/>
            </a:rPr>
            <a:t>victime</a:t>
          </a:r>
          <a:r>
            <a:rPr lang="en-US" b="1" dirty="0" smtClean="0">
              <a:latin typeface="Calibri" panose="020F0502020204030204" pitchFamily="34" charset="0"/>
            </a:rPr>
            <a:t> ale </a:t>
          </a:r>
          <a:r>
            <a:rPr lang="ro-RO" b="1" dirty="0" smtClean="0">
              <a:latin typeface="Calibri" panose="020F0502020204030204" pitchFamily="34" charset="0"/>
            </a:rPr>
            <a:t>diferitor tipuri de infracţiuni</a:t>
          </a:r>
          <a:endParaRPr lang="en-US" b="1" dirty="0">
            <a:latin typeface="Calibri" panose="020F0502020204030204" pitchFamily="34" charset="0"/>
          </a:endParaRPr>
        </a:p>
      </dgm:t>
    </dgm:pt>
    <dgm:pt modelId="{C8F88097-A620-47BA-AAFB-705ECA2CA438}" type="parTrans" cxnId="{92A9B389-273C-4BE2-B103-B4FCE186E076}">
      <dgm:prSet/>
      <dgm:spPr/>
      <dgm:t>
        <a:bodyPr/>
        <a:lstStyle/>
        <a:p>
          <a:endParaRPr lang="ru-RU"/>
        </a:p>
      </dgm:t>
    </dgm:pt>
    <dgm:pt modelId="{A984CEF2-C336-40C8-A8E4-546DBB2595BA}" type="sibTrans" cxnId="{92A9B389-273C-4BE2-B103-B4FCE186E076}">
      <dgm:prSet/>
      <dgm:spPr/>
      <dgm:t>
        <a:bodyPr/>
        <a:lstStyle/>
        <a:p>
          <a:endParaRPr lang="ru-RU"/>
        </a:p>
      </dgm:t>
    </dgm:pt>
    <dgm:pt modelId="{9A0E6D99-39EF-5F4B-B6DB-C96DA244D941}" type="pres">
      <dgm:prSet presAssocID="{B0D1D4FD-ECE5-BE42-839F-88B006D3ACA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D6AB3D2-91DF-FD4F-979B-28ECE5CC77C9}" type="pres">
      <dgm:prSet presAssocID="{B0D1D4FD-ECE5-BE42-839F-88B006D3ACAD}" presName="pyramid" presStyleLbl="node1" presStyleIdx="0" presStyleCnt="1" custScaleX="191461" custLinFactNeighborX="-2959" custLinFactNeighborY="538"/>
      <dgm:spPr/>
      <dgm:t>
        <a:bodyPr/>
        <a:lstStyle/>
        <a:p>
          <a:endParaRPr lang="en-US"/>
        </a:p>
      </dgm:t>
    </dgm:pt>
    <dgm:pt modelId="{B8017FA1-402B-8F49-9B90-728BE93DF68C}" type="pres">
      <dgm:prSet presAssocID="{B0D1D4FD-ECE5-BE42-839F-88B006D3ACAD}" presName="theList" presStyleCnt="0"/>
      <dgm:spPr/>
    </dgm:pt>
    <dgm:pt modelId="{8D96E0BB-60F0-5C40-BC6E-C8AABA2BF5BA}" type="pres">
      <dgm:prSet presAssocID="{5D6BFD63-AFEC-1845-8410-EDB2427308EF}" presName="aNode" presStyleLbl="fgAcc1" presStyleIdx="0" presStyleCnt="7" custScaleX="67199" custScaleY="152186" custLinFactY="8726" custLinFactNeighborX="-47025" custLinFactNeighborY="100000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AEDA884E-D203-8E45-8FDF-570BD5D38B9B}" type="pres">
      <dgm:prSet presAssocID="{5D6BFD63-AFEC-1845-8410-EDB2427308EF}" presName="aSpace" presStyleCnt="0"/>
      <dgm:spPr/>
    </dgm:pt>
    <dgm:pt modelId="{034AC8DC-F59A-BD45-867F-EC695A7083B1}" type="pres">
      <dgm:prSet presAssocID="{24C351A9-D14C-B14C-80DF-0610706DD58B}" presName="aNode" presStyleLbl="fgAcc1" presStyleIdx="1" presStyleCnt="7" custScaleX="94872" custLinFactY="18870" custLinFactNeighborX="-47919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FCF2C0-86CB-CD4A-A5F2-8EB9A169EA76}" type="pres">
      <dgm:prSet presAssocID="{24C351A9-D14C-B14C-80DF-0610706DD58B}" presName="aSpace" presStyleCnt="0"/>
      <dgm:spPr/>
    </dgm:pt>
    <dgm:pt modelId="{01175197-BE91-4D4C-A9C1-ABA160E7B2E0}" type="pres">
      <dgm:prSet presAssocID="{F0B0F95C-E216-6D45-B485-57FF96A3515C}" presName="aNode" presStyleLbl="fgAcc1" presStyleIdx="2" presStyleCnt="7" custScaleX="109779" custLinFactY="31480" custLinFactNeighborX="-47585" custLinFactNeighborY="100000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19769DF1-ED64-9D48-B9D8-06161BDE751C}" type="pres">
      <dgm:prSet presAssocID="{F0B0F95C-E216-6D45-B485-57FF96A3515C}" presName="aSpace" presStyleCnt="0"/>
      <dgm:spPr/>
    </dgm:pt>
    <dgm:pt modelId="{8904228D-584E-6547-A8E8-224AFA54ED8F}" type="pres">
      <dgm:prSet presAssocID="{EB2E8FED-3F20-A447-A48D-A10A818824D7}" presName="aNode" presStyleLbl="fgAcc1" presStyleIdx="3" presStyleCnt="7" custScaleX="135818" custLinFactY="33477" custLinFactNeighborX="-49448" custLinFactNeighborY="100000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AD2563E5-5E5D-3A4E-A405-51DB8678018C}" type="pres">
      <dgm:prSet presAssocID="{EB2E8FED-3F20-A447-A48D-A10A818824D7}" presName="aSpace" presStyleCnt="0"/>
      <dgm:spPr/>
    </dgm:pt>
    <dgm:pt modelId="{A5C46B84-47BF-6A43-9600-8D3BFB9F2BFE}" type="pres">
      <dgm:prSet presAssocID="{18B743A2-F1B6-D749-95D9-2FCC6E21D004}" presName="aNode" presStyleLbl="fgAcc1" presStyleIdx="4" presStyleCnt="7" custScaleX="164763" custLinFactY="58938" custLinFactNeighborX="-46109" custLinFactNeighborY="100000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1AA010D2-0273-5647-A7CD-3FB237F766B4}" type="pres">
      <dgm:prSet presAssocID="{18B743A2-F1B6-D749-95D9-2FCC6E21D004}" presName="aSpace" presStyleCnt="0"/>
      <dgm:spPr/>
    </dgm:pt>
    <dgm:pt modelId="{36BC4356-20B0-7D4F-911E-098D1F943303}" type="pres">
      <dgm:prSet presAssocID="{48E75986-8DBD-0046-94A9-4EAE451558F7}" presName="aNode" presStyleLbl="fgAcc1" presStyleIdx="5" presStyleCnt="7" custScaleX="186302" custLinFactY="76425" custLinFactNeighborX="-49545" custLinFactNeighborY="100000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B791CB5B-4FBE-ED42-A0F3-30FC8AEBDBD8}" type="pres">
      <dgm:prSet presAssocID="{48E75986-8DBD-0046-94A9-4EAE451558F7}" presName="aSpace" presStyleCnt="0"/>
      <dgm:spPr/>
    </dgm:pt>
    <dgm:pt modelId="{0D20B5B9-0212-4DCE-A29B-DE6DE0DB4C32}" type="pres">
      <dgm:prSet presAssocID="{CF60E678-CDFD-4D9B-9CFB-9AF1243C17B7}" presName="aNode" presStyleLbl="fgAcc1" presStyleIdx="6" presStyleCnt="7" custScaleX="194315" custLinFactY="83626" custLinFactNeighborX="-4954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404B5-F980-4B11-BA81-314B0CBB5AE1}" type="pres">
      <dgm:prSet presAssocID="{CF60E678-CDFD-4D9B-9CFB-9AF1243C17B7}" presName="aSpace" presStyleCnt="0"/>
      <dgm:spPr/>
    </dgm:pt>
  </dgm:ptLst>
  <dgm:cxnLst>
    <dgm:cxn modelId="{8B1FCD16-3720-2B4A-9436-57A7BAF3A020}" type="presOf" srcId="{EB2E8FED-3F20-A447-A48D-A10A818824D7}" destId="{8904228D-584E-6547-A8E8-224AFA54ED8F}" srcOrd="0" destOrd="0" presId="urn:microsoft.com/office/officeart/2005/8/layout/pyramid2"/>
    <dgm:cxn modelId="{5D57FE4C-9434-2342-BA50-8E55098A2178}" type="presOf" srcId="{B0D1D4FD-ECE5-BE42-839F-88B006D3ACAD}" destId="{9A0E6D99-39EF-5F4B-B6DB-C96DA244D941}" srcOrd="0" destOrd="0" presId="urn:microsoft.com/office/officeart/2005/8/layout/pyramid2"/>
    <dgm:cxn modelId="{D9E80224-3356-2C48-9F98-25CD832B4B81}" srcId="{B0D1D4FD-ECE5-BE42-839F-88B006D3ACAD}" destId="{18B743A2-F1B6-D749-95D9-2FCC6E21D004}" srcOrd="4" destOrd="0" parTransId="{63F84437-4309-5C40-9F96-4EF031264D04}" sibTransId="{79C1F648-37B1-8B4A-82A1-B8533AFBC633}"/>
    <dgm:cxn modelId="{BBD137AA-584F-D14B-87F7-D90DE6803839}" srcId="{B0D1D4FD-ECE5-BE42-839F-88B006D3ACAD}" destId="{EB2E8FED-3F20-A447-A48D-A10A818824D7}" srcOrd="3" destOrd="0" parTransId="{DB224A97-B44E-F347-BE6A-B3BEDE8C2135}" sibTransId="{092062EB-3493-BE43-B55B-7D63F3C85A53}"/>
    <dgm:cxn modelId="{55D23C56-EFC2-8547-95E0-DDD3504A7AB0}" type="presOf" srcId="{18B743A2-F1B6-D749-95D9-2FCC6E21D004}" destId="{A5C46B84-47BF-6A43-9600-8D3BFB9F2BFE}" srcOrd="0" destOrd="0" presId="urn:microsoft.com/office/officeart/2005/8/layout/pyramid2"/>
    <dgm:cxn modelId="{92A9B389-273C-4BE2-B103-B4FCE186E076}" srcId="{B0D1D4FD-ECE5-BE42-839F-88B006D3ACAD}" destId="{CF60E678-CDFD-4D9B-9CFB-9AF1243C17B7}" srcOrd="6" destOrd="0" parTransId="{C8F88097-A620-47BA-AAFB-705ECA2CA438}" sibTransId="{A984CEF2-C336-40C8-A8E4-546DBB2595BA}"/>
    <dgm:cxn modelId="{0541D91F-49BE-8743-95CB-60EC926E1136}" type="presOf" srcId="{F0B0F95C-E216-6D45-B485-57FF96A3515C}" destId="{01175197-BE91-4D4C-A9C1-ABA160E7B2E0}" srcOrd="0" destOrd="0" presId="urn:microsoft.com/office/officeart/2005/8/layout/pyramid2"/>
    <dgm:cxn modelId="{0DE8B513-5024-C74D-B6A5-35CC4CD4C0D4}" srcId="{B0D1D4FD-ECE5-BE42-839F-88B006D3ACAD}" destId="{24C351A9-D14C-B14C-80DF-0610706DD58B}" srcOrd="1" destOrd="0" parTransId="{AB38A5D3-1DEF-3645-A21A-08A1124AB31E}" sibTransId="{EA37277B-7C37-FA47-BFF8-D7AAD2EC55E2}"/>
    <dgm:cxn modelId="{C7ABDCF4-641F-F948-B842-0CC61A1AF47A}" type="presOf" srcId="{5D6BFD63-AFEC-1845-8410-EDB2427308EF}" destId="{8D96E0BB-60F0-5C40-BC6E-C8AABA2BF5BA}" srcOrd="0" destOrd="0" presId="urn:microsoft.com/office/officeart/2005/8/layout/pyramid2"/>
    <dgm:cxn modelId="{60EFD4BE-12C4-2B46-A67D-2E2CEF9DD4B4}" srcId="{B0D1D4FD-ECE5-BE42-839F-88B006D3ACAD}" destId="{F0B0F95C-E216-6D45-B485-57FF96A3515C}" srcOrd="2" destOrd="0" parTransId="{F6A4D907-3D7C-2B4D-93F3-499E58A8C2EA}" sibTransId="{95A5D132-667F-AA4E-9200-643808EA6B92}"/>
    <dgm:cxn modelId="{1D024B6E-ED31-4CA1-A2EB-CC81F3DEAFE6}" type="presOf" srcId="{CF60E678-CDFD-4D9B-9CFB-9AF1243C17B7}" destId="{0D20B5B9-0212-4DCE-A29B-DE6DE0DB4C32}" srcOrd="0" destOrd="0" presId="urn:microsoft.com/office/officeart/2005/8/layout/pyramid2"/>
    <dgm:cxn modelId="{B6D998A2-7C33-7A41-AB8D-E7E0C5791E4B}" srcId="{B0D1D4FD-ECE5-BE42-839F-88B006D3ACAD}" destId="{5D6BFD63-AFEC-1845-8410-EDB2427308EF}" srcOrd="0" destOrd="0" parTransId="{BED0A55C-B0A9-E145-B86E-EC613A180E3D}" sibTransId="{74767EF1-F4AB-9B43-9178-1E683434FD81}"/>
    <dgm:cxn modelId="{9E688EA1-295D-B840-83FF-B20E491CB5C6}" type="presOf" srcId="{24C351A9-D14C-B14C-80DF-0610706DD58B}" destId="{034AC8DC-F59A-BD45-867F-EC695A7083B1}" srcOrd="0" destOrd="0" presId="urn:microsoft.com/office/officeart/2005/8/layout/pyramid2"/>
    <dgm:cxn modelId="{F2A96CEA-AFF7-B240-92EB-F2410F02FCC5}" srcId="{B0D1D4FD-ECE5-BE42-839F-88B006D3ACAD}" destId="{48E75986-8DBD-0046-94A9-4EAE451558F7}" srcOrd="5" destOrd="0" parTransId="{FBC98F98-9D28-0349-8A3D-099EEC3457A4}" sibTransId="{0F3A1569-48F2-414D-8B2F-A8B88619F601}"/>
    <dgm:cxn modelId="{090A2D38-CCFE-BB40-A760-A7DB6C66D042}" type="presOf" srcId="{48E75986-8DBD-0046-94A9-4EAE451558F7}" destId="{36BC4356-20B0-7D4F-911E-098D1F943303}" srcOrd="0" destOrd="0" presId="urn:microsoft.com/office/officeart/2005/8/layout/pyramid2"/>
    <dgm:cxn modelId="{A72F6244-3E61-9146-9287-C5C609764096}" type="presParOf" srcId="{9A0E6D99-39EF-5F4B-B6DB-C96DA244D941}" destId="{AD6AB3D2-91DF-FD4F-979B-28ECE5CC77C9}" srcOrd="0" destOrd="0" presId="urn:microsoft.com/office/officeart/2005/8/layout/pyramid2"/>
    <dgm:cxn modelId="{B64441AE-282F-1E4D-8ACA-9B12BF459D58}" type="presParOf" srcId="{9A0E6D99-39EF-5F4B-B6DB-C96DA244D941}" destId="{B8017FA1-402B-8F49-9B90-728BE93DF68C}" srcOrd="1" destOrd="0" presId="urn:microsoft.com/office/officeart/2005/8/layout/pyramid2"/>
    <dgm:cxn modelId="{0957CB77-4D8E-3244-8A55-1DEE66AC5B2D}" type="presParOf" srcId="{B8017FA1-402B-8F49-9B90-728BE93DF68C}" destId="{8D96E0BB-60F0-5C40-BC6E-C8AABA2BF5BA}" srcOrd="0" destOrd="0" presId="urn:microsoft.com/office/officeart/2005/8/layout/pyramid2"/>
    <dgm:cxn modelId="{03E13770-0A5C-C04C-86D9-E46FE99831EA}" type="presParOf" srcId="{B8017FA1-402B-8F49-9B90-728BE93DF68C}" destId="{AEDA884E-D203-8E45-8FDF-570BD5D38B9B}" srcOrd="1" destOrd="0" presId="urn:microsoft.com/office/officeart/2005/8/layout/pyramid2"/>
    <dgm:cxn modelId="{59A21DD8-5CA7-3944-8D07-50D0DB51D1A8}" type="presParOf" srcId="{B8017FA1-402B-8F49-9B90-728BE93DF68C}" destId="{034AC8DC-F59A-BD45-867F-EC695A7083B1}" srcOrd="2" destOrd="0" presId="urn:microsoft.com/office/officeart/2005/8/layout/pyramid2"/>
    <dgm:cxn modelId="{509F7E34-D2BE-CF47-B1EB-81C1514105FA}" type="presParOf" srcId="{B8017FA1-402B-8F49-9B90-728BE93DF68C}" destId="{2EFCF2C0-86CB-CD4A-A5F2-8EB9A169EA76}" srcOrd="3" destOrd="0" presId="urn:microsoft.com/office/officeart/2005/8/layout/pyramid2"/>
    <dgm:cxn modelId="{554C93EF-01DD-A543-B1D0-964D9EEA4C5E}" type="presParOf" srcId="{B8017FA1-402B-8F49-9B90-728BE93DF68C}" destId="{01175197-BE91-4D4C-A9C1-ABA160E7B2E0}" srcOrd="4" destOrd="0" presId="urn:microsoft.com/office/officeart/2005/8/layout/pyramid2"/>
    <dgm:cxn modelId="{4293F9BD-2B11-2B43-B2A8-C28431BD55EF}" type="presParOf" srcId="{B8017FA1-402B-8F49-9B90-728BE93DF68C}" destId="{19769DF1-ED64-9D48-B9D8-06161BDE751C}" srcOrd="5" destOrd="0" presId="urn:microsoft.com/office/officeart/2005/8/layout/pyramid2"/>
    <dgm:cxn modelId="{C0BFEEEC-097B-E84F-A9BD-25BBDBDDB58A}" type="presParOf" srcId="{B8017FA1-402B-8F49-9B90-728BE93DF68C}" destId="{8904228D-584E-6547-A8E8-224AFA54ED8F}" srcOrd="6" destOrd="0" presId="urn:microsoft.com/office/officeart/2005/8/layout/pyramid2"/>
    <dgm:cxn modelId="{EB82B13C-689E-244B-85F6-00F9A812B538}" type="presParOf" srcId="{B8017FA1-402B-8F49-9B90-728BE93DF68C}" destId="{AD2563E5-5E5D-3A4E-A405-51DB8678018C}" srcOrd="7" destOrd="0" presId="urn:microsoft.com/office/officeart/2005/8/layout/pyramid2"/>
    <dgm:cxn modelId="{E69E2B89-954A-B446-8CC9-DDF9250C6FC8}" type="presParOf" srcId="{B8017FA1-402B-8F49-9B90-728BE93DF68C}" destId="{A5C46B84-47BF-6A43-9600-8D3BFB9F2BFE}" srcOrd="8" destOrd="0" presId="urn:microsoft.com/office/officeart/2005/8/layout/pyramid2"/>
    <dgm:cxn modelId="{2AAD54D8-41A8-2A44-9D85-3B11949A208F}" type="presParOf" srcId="{B8017FA1-402B-8F49-9B90-728BE93DF68C}" destId="{1AA010D2-0273-5647-A7CD-3FB237F766B4}" srcOrd="9" destOrd="0" presId="urn:microsoft.com/office/officeart/2005/8/layout/pyramid2"/>
    <dgm:cxn modelId="{7008F481-2F3F-6842-9A8E-47B099EF510C}" type="presParOf" srcId="{B8017FA1-402B-8F49-9B90-728BE93DF68C}" destId="{36BC4356-20B0-7D4F-911E-098D1F943303}" srcOrd="10" destOrd="0" presId="urn:microsoft.com/office/officeart/2005/8/layout/pyramid2"/>
    <dgm:cxn modelId="{86A77332-FF58-8742-AEB9-16E285C02320}" type="presParOf" srcId="{B8017FA1-402B-8F49-9B90-728BE93DF68C}" destId="{B791CB5B-4FBE-ED42-A0F3-30FC8AEBDBD8}" srcOrd="11" destOrd="0" presId="urn:microsoft.com/office/officeart/2005/8/layout/pyramid2"/>
    <dgm:cxn modelId="{17ECC000-D2FC-4DC4-8C4A-341F5F96198B}" type="presParOf" srcId="{B8017FA1-402B-8F49-9B90-728BE93DF68C}" destId="{0D20B5B9-0212-4DCE-A29B-DE6DE0DB4C32}" srcOrd="12" destOrd="0" presId="urn:microsoft.com/office/officeart/2005/8/layout/pyramid2"/>
    <dgm:cxn modelId="{4F9C28D2-C909-4CF4-919E-F4E3640585C0}" type="presParOf" srcId="{B8017FA1-402B-8F49-9B90-728BE93DF68C}" destId="{BB9404B5-F980-4B11-BA81-314B0CBB5AE1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18C221-78E3-4B42-997E-B70089D1826A}" type="doc">
      <dgm:prSet loTypeId="urn:microsoft.com/office/officeart/2009/3/layout/IncreasingArrows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59C210-137E-294D-BAE0-2E4BF798F75B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1300" b="1" dirty="0">
            <a:solidFill>
              <a:srgbClr val="000090"/>
            </a:solidFill>
          </a:endParaRPr>
        </a:p>
      </dgm:t>
    </dgm:pt>
    <dgm:pt modelId="{CFF09C83-F4DA-1F40-A724-30D0427446E3}" type="sibTrans" cxnId="{B77ABD7A-4A2F-BF4E-B7C0-64E2B2E07E5B}">
      <dgm:prSet/>
      <dgm:spPr/>
      <dgm:t>
        <a:bodyPr/>
        <a:lstStyle/>
        <a:p>
          <a:endParaRPr lang="en-US"/>
        </a:p>
      </dgm:t>
    </dgm:pt>
    <dgm:pt modelId="{32E41601-D8E0-BD44-98C1-EA0F93F8A365}" type="parTrans" cxnId="{B77ABD7A-4A2F-BF4E-B7C0-64E2B2E07E5B}">
      <dgm:prSet/>
      <dgm:spPr/>
      <dgm:t>
        <a:bodyPr/>
        <a:lstStyle/>
        <a:p>
          <a:endParaRPr lang="en-US"/>
        </a:p>
      </dgm:t>
    </dgm:pt>
    <dgm:pt modelId="{B9621922-B9F6-F04A-9EE4-3D2E5E5DB5AF}" type="pres">
      <dgm:prSet presAssocID="{AE18C221-78E3-4B42-997E-B70089D1826A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EF66337-9422-D54E-991A-AC38268E3E6F}" type="pres">
      <dgm:prSet presAssocID="{0559C210-137E-294D-BAE0-2E4BF798F75B}" presName="parentText1" presStyleLbl="node1" presStyleIdx="0" presStyleCnt="1" custAng="10013085" custScaleX="78412" custScaleY="183754" custLinFactY="-1691" custLinFactNeighborX="-15161" custLinFactNeighborY="-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7ABD7A-4A2F-BF4E-B7C0-64E2B2E07E5B}" srcId="{AE18C221-78E3-4B42-997E-B70089D1826A}" destId="{0559C210-137E-294D-BAE0-2E4BF798F75B}" srcOrd="0" destOrd="0" parTransId="{32E41601-D8E0-BD44-98C1-EA0F93F8A365}" sibTransId="{CFF09C83-F4DA-1F40-A724-30D0427446E3}"/>
    <dgm:cxn modelId="{ACBED12C-8322-F04D-B57C-03EDA9C65466}" type="presOf" srcId="{0559C210-137E-294D-BAE0-2E4BF798F75B}" destId="{3EF66337-9422-D54E-991A-AC38268E3E6F}" srcOrd="0" destOrd="0" presId="urn:microsoft.com/office/officeart/2009/3/layout/IncreasingArrowsProcess"/>
    <dgm:cxn modelId="{5E20C2E9-C2DE-AF48-B300-5625C9FCAA2F}" type="presOf" srcId="{AE18C221-78E3-4B42-997E-B70089D1826A}" destId="{B9621922-B9F6-F04A-9EE4-3D2E5E5DB5AF}" srcOrd="0" destOrd="0" presId="urn:microsoft.com/office/officeart/2009/3/layout/IncreasingArrowsProcess"/>
    <dgm:cxn modelId="{1C8C3B7A-81C9-1841-B2B2-931149E75480}" type="presParOf" srcId="{B9621922-B9F6-F04A-9EE4-3D2E5E5DB5AF}" destId="{3EF66337-9422-D54E-991A-AC38268E3E6F}" srcOrd="0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6AB3D2-91DF-FD4F-979B-28ECE5CC77C9}">
      <dsp:nvSpPr>
        <dsp:cNvPr id="0" name=""/>
        <dsp:cNvSpPr/>
      </dsp:nvSpPr>
      <dsp:spPr>
        <a:xfrm>
          <a:off x="-447513" y="0"/>
          <a:ext cx="9931522" cy="518723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00000"/>
                <a:satMod val="120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tint val="80000"/>
                <a:shade val="100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96E0BB-60F0-5C40-BC6E-C8AABA2BF5BA}">
      <dsp:nvSpPr>
        <dsp:cNvPr id="0" name=""/>
        <dsp:cNvSpPr/>
      </dsp:nvSpPr>
      <dsp:spPr>
        <a:xfrm>
          <a:off x="3485681" y="624840"/>
          <a:ext cx="2265748" cy="75164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23</a:t>
          </a:r>
          <a:r>
            <a:rPr lang="en-US" sz="1600" b="1" kern="1200" dirty="0" smtClean="0">
              <a:latin typeface="Calibri" panose="020F0502020204030204" pitchFamily="34" charset="0"/>
            </a:rPr>
            <a:t> </a:t>
          </a:r>
          <a:r>
            <a:rPr lang="en-US" sz="1400" b="1" kern="1200" dirty="0" err="1" smtClean="0">
              <a:latin typeface="Calibri" panose="020F0502020204030204" pitchFamily="34" charset="0"/>
            </a:rPr>
            <a:t>victime</a:t>
          </a:r>
          <a:r>
            <a:rPr lang="en-US" sz="1400" b="1" kern="1200" dirty="0" smtClean="0">
              <a:latin typeface="Calibri" panose="020F0502020204030204" pitchFamily="34" charset="0"/>
            </a:rPr>
            <a:t> ale </a:t>
          </a:r>
          <a:r>
            <a:rPr lang="en-US" sz="1400" b="1" kern="1200" dirty="0" err="1" smtClean="0">
              <a:latin typeface="Calibri" panose="020F0502020204030204" pitchFamily="34" charset="0"/>
            </a:rPr>
            <a:t>infracțiunilor</a:t>
          </a:r>
          <a:r>
            <a:rPr lang="en-US" sz="1400" b="1" kern="1200" dirty="0" smtClean="0">
              <a:latin typeface="Calibri" panose="020F0502020204030204" pitchFamily="34" charset="0"/>
            </a:rPr>
            <a:t> contra </a:t>
          </a:r>
          <a:r>
            <a:rPr lang="en-US" sz="1400" b="1" kern="1200" dirty="0" err="1" smtClean="0">
              <a:latin typeface="Calibri" panose="020F0502020204030204" pitchFamily="34" charset="0"/>
            </a:rPr>
            <a:t>vieții</a:t>
          </a:r>
          <a:r>
            <a:rPr lang="en-US" sz="1400" b="1" kern="1200" dirty="0" smtClean="0">
              <a:latin typeface="Calibri" panose="020F0502020204030204" pitchFamily="34" charset="0"/>
            </a:rPr>
            <a:t> </a:t>
          </a:r>
          <a:r>
            <a:rPr lang="en-US" sz="1400" b="1" kern="1200" dirty="0" err="1" smtClean="0">
              <a:latin typeface="Calibri" panose="020F0502020204030204" pitchFamily="34" charset="0"/>
            </a:rPr>
            <a:t>și</a:t>
          </a:r>
          <a:r>
            <a:rPr lang="en-US" sz="1400" b="1" kern="1200" dirty="0" smtClean="0">
              <a:latin typeface="Calibri" panose="020F0502020204030204" pitchFamily="34" charset="0"/>
            </a:rPr>
            <a:t> </a:t>
          </a:r>
          <a:r>
            <a:rPr lang="en-US" sz="1400" b="1" kern="1200" dirty="0" err="1" smtClean="0">
              <a:latin typeface="Calibri" panose="020F0502020204030204" pitchFamily="34" charset="0"/>
            </a:rPr>
            <a:t>sănătății</a:t>
          </a:r>
          <a:endParaRPr lang="en-US" sz="1400" b="1" kern="1200" dirty="0">
            <a:latin typeface="Calibri" panose="020F0502020204030204" pitchFamily="34" charset="0"/>
          </a:endParaRPr>
        </a:p>
      </dsp:txBody>
      <dsp:txXfrm>
        <a:off x="3522373" y="661532"/>
        <a:ext cx="2192364" cy="678264"/>
      </dsp:txXfrm>
    </dsp:sp>
    <dsp:sp modelId="{034AC8DC-F59A-BD45-867F-EC695A7083B1}">
      <dsp:nvSpPr>
        <dsp:cNvPr id="0" name=""/>
        <dsp:cNvSpPr/>
      </dsp:nvSpPr>
      <dsp:spPr>
        <a:xfrm>
          <a:off x="2989013" y="1488328"/>
          <a:ext cx="3198798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55515"/>
              <a:satOff val="3791"/>
              <a:lumOff val="0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89</a:t>
          </a:r>
          <a:r>
            <a:rPr lang="en-US" sz="1600" b="1" kern="1200" dirty="0" smtClean="0">
              <a:latin typeface="Calibri" panose="020F0502020204030204" pitchFamily="34" charset="0"/>
            </a:rPr>
            <a:t> </a:t>
          </a:r>
          <a:r>
            <a:rPr lang="en-US" sz="1600" b="1" kern="1200" dirty="0" err="1" smtClean="0">
              <a:latin typeface="Calibri" panose="020F0502020204030204" pitchFamily="34" charset="0"/>
            </a:rPr>
            <a:t>victime</a:t>
          </a:r>
          <a:r>
            <a:rPr lang="en-US" sz="1600" b="1" kern="1200" dirty="0" smtClean="0">
              <a:latin typeface="Calibri" panose="020F0502020204030204" pitchFamily="34" charset="0"/>
            </a:rPr>
            <a:t> ale </a:t>
          </a:r>
          <a:r>
            <a:rPr lang="en-US" sz="1600" b="1" kern="1200" dirty="0" err="1" smtClean="0">
              <a:latin typeface="Calibri" panose="020F0502020204030204" pitchFamily="34" charset="0"/>
            </a:rPr>
            <a:t>huliganismelor</a:t>
          </a:r>
          <a:endParaRPr lang="en-US" sz="1600" b="1" kern="1200" dirty="0">
            <a:latin typeface="Calibri" panose="020F0502020204030204" pitchFamily="34" charset="0"/>
          </a:endParaRPr>
        </a:p>
      </dsp:txBody>
      <dsp:txXfrm>
        <a:off x="3013123" y="1512438"/>
        <a:ext cx="3150578" cy="445681"/>
      </dsp:txXfrm>
    </dsp:sp>
    <dsp:sp modelId="{01175197-BE91-4D4C-A9C1-ABA160E7B2E0}">
      <dsp:nvSpPr>
        <dsp:cNvPr id="0" name=""/>
        <dsp:cNvSpPr/>
      </dsp:nvSpPr>
      <dsp:spPr>
        <a:xfrm>
          <a:off x="2748965" y="2106248"/>
          <a:ext cx="3701417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311030"/>
              <a:satOff val="7582"/>
              <a:lumOff val="0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118</a:t>
          </a:r>
          <a:r>
            <a:rPr lang="en-US" sz="1600" b="1" kern="1200" dirty="0" smtClean="0">
              <a:latin typeface="Calibri" panose="020F0502020204030204" pitchFamily="34" charset="0"/>
            </a:rPr>
            <a:t> </a:t>
          </a:r>
          <a:r>
            <a:rPr lang="en-US" sz="1600" b="1" kern="1200" dirty="0" err="1" smtClean="0">
              <a:latin typeface="Calibri" panose="020F0502020204030204" pitchFamily="34" charset="0"/>
            </a:rPr>
            <a:t>victime</a:t>
          </a:r>
          <a:r>
            <a:rPr lang="en-US" sz="1600" b="1" kern="1200" dirty="0" smtClean="0">
              <a:latin typeface="Calibri" panose="020F0502020204030204" pitchFamily="34" charset="0"/>
            </a:rPr>
            <a:t> ale </a:t>
          </a:r>
          <a:r>
            <a:rPr lang="en-US" sz="1600" b="1" kern="1200" dirty="0" err="1" smtClean="0">
              <a:latin typeface="Calibri" panose="020F0502020204030204" pitchFamily="34" charset="0"/>
            </a:rPr>
            <a:t>transportului</a:t>
          </a:r>
          <a:r>
            <a:rPr lang="en-US" sz="1600" b="1" kern="1200" dirty="0" smtClean="0">
              <a:latin typeface="Calibri" panose="020F0502020204030204" pitchFamily="34" charset="0"/>
            </a:rPr>
            <a:t> auto </a:t>
          </a:r>
          <a:endParaRPr lang="en-US" sz="1600" b="1" kern="1200" dirty="0">
            <a:latin typeface="Calibri" panose="020F0502020204030204" pitchFamily="34" charset="0"/>
          </a:endParaRPr>
        </a:p>
      </dsp:txBody>
      <dsp:txXfrm>
        <a:off x="2773075" y="2130358"/>
        <a:ext cx="3653197" cy="445681"/>
      </dsp:txXfrm>
    </dsp:sp>
    <dsp:sp modelId="{8904228D-584E-6547-A8E8-224AFA54ED8F}">
      <dsp:nvSpPr>
        <dsp:cNvPr id="0" name=""/>
        <dsp:cNvSpPr/>
      </dsp:nvSpPr>
      <dsp:spPr>
        <a:xfrm>
          <a:off x="2247172" y="2671750"/>
          <a:ext cx="4579374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466545"/>
              <a:satOff val="11373"/>
              <a:lumOff val="-1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260</a:t>
          </a:r>
          <a:r>
            <a:rPr lang="en-US" sz="1600" b="1" kern="1200" dirty="0" smtClean="0">
              <a:latin typeface="Calibri" panose="020F0502020204030204" pitchFamily="34" charset="0"/>
            </a:rPr>
            <a:t> </a:t>
          </a:r>
          <a:r>
            <a:rPr lang="en-US" sz="1600" b="1" kern="1200" dirty="0" err="1" smtClean="0">
              <a:latin typeface="Calibri" panose="020F0502020204030204" pitchFamily="34" charset="0"/>
            </a:rPr>
            <a:t>victime</a:t>
          </a:r>
          <a:r>
            <a:rPr lang="en-US" sz="1600" b="1" kern="1200" dirty="0" smtClean="0">
              <a:latin typeface="Calibri" panose="020F0502020204030204" pitchFamily="34" charset="0"/>
            </a:rPr>
            <a:t> din </a:t>
          </a:r>
          <a:r>
            <a:rPr lang="en-US" sz="1600" b="1" kern="1200" dirty="0" err="1" smtClean="0">
              <a:latin typeface="Calibri" panose="020F0502020204030204" pitchFamily="34" charset="0"/>
            </a:rPr>
            <a:t>instituțiile</a:t>
          </a:r>
          <a:r>
            <a:rPr lang="en-US" sz="1600" b="1" kern="1200" dirty="0" smtClean="0">
              <a:latin typeface="Calibri" panose="020F0502020204030204" pitchFamily="34" charset="0"/>
            </a:rPr>
            <a:t> de </a:t>
          </a:r>
          <a:r>
            <a:rPr lang="en-US" sz="1600" b="1" kern="1200" dirty="0" err="1" smtClean="0">
              <a:latin typeface="Calibri" panose="020F0502020204030204" pitchFamily="34" charset="0"/>
            </a:rPr>
            <a:t>învățământ</a:t>
          </a:r>
          <a:endParaRPr lang="en-US" sz="1600" b="1" kern="1200" dirty="0">
            <a:latin typeface="Calibri" panose="020F0502020204030204" pitchFamily="34" charset="0"/>
          </a:endParaRPr>
        </a:p>
      </dsp:txBody>
      <dsp:txXfrm>
        <a:off x="2271282" y="2695860"/>
        <a:ext cx="4531154" cy="445681"/>
      </dsp:txXfrm>
    </dsp:sp>
    <dsp:sp modelId="{A5C46B84-47BF-6A43-9600-8D3BFB9F2BFE}">
      <dsp:nvSpPr>
        <dsp:cNvPr id="0" name=""/>
        <dsp:cNvSpPr/>
      </dsp:nvSpPr>
      <dsp:spPr>
        <a:xfrm>
          <a:off x="1871784" y="3353141"/>
          <a:ext cx="5555313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622060"/>
              <a:satOff val="15164"/>
              <a:lumOff val="-1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277</a:t>
          </a:r>
          <a:r>
            <a:rPr lang="en-US" sz="1600" b="1" kern="1200" dirty="0" smtClean="0">
              <a:latin typeface="Calibri" panose="020F0502020204030204" pitchFamily="34" charset="0"/>
            </a:rPr>
            <a:t> </a:t>
          </a:r>
          <a:r>
            <a:rPr lang="en-US" sz="1600" b="1" kern="1200" dirty="0" err="1" smtClean="0">
              <a:latin typeface="Calibri" panose="020F0502020204030204" pitchFamily="34" charset="0"/>
            </a:rPr>
            <a:t>victime</a:t>
          </a:r>
          <a:r>
            <a:rPr lang="en-US" sz="1600" b="1" kern="1200" dirty="0" smtClean="0">
              <a:latin typeface="Calibri" panose="020F0502020204030204" pitchFamily="34" charset="0"/>
            </a:rPr>
            <a:t> ale </a:t>
          </a:r>
          <a:r>
            <a:rPr lang="en-US" sz="1600" b="1" kern="1200" dirty="0" err="1" smtClean="0">
              <a:latin typeface="Calibri" panose="020F0502020204030204" pitchFamily="34" charset="0"/>
            </a:rPr>
            <a:t>infracțiunilor</a:t>
          </a:r>
          <a:r>
            <a:rPr lang="en-US" sz="1600" b="1" kern="1200" dirty="0" smtClean="0">
              <a:latin typeface="Calibri" panose="020F0502020204030204" pitchFamily="34" charset="0"/>
            </a:rPr>
            <a:t>  </a:t>
          </a:r>
          <a:r>
            <a:rPr lang="en-US" sz="1600" b="1" kern="1200" dirty="0" err="1" smtClean="0">
              <a:latin typeface="Calibri" panose="020F0502020204030204" pitchFamily="34" charset="0"/>
            </a:rPr>
            <a:t>patrimoniale</a:t>
          </a:r>
          <a:endParaRPr lang="en-US" sz="1600" b="1" kern="1200" dirty="0">
            <a:latin typeface="Calibri" panose="020F0502020204030204" pitchFamily="34" charset="0"/>
          </a:endParaRPr>
        </a:p>
      </dsp:txBody>
      <dsp:txXfrm>
        <a:off x="1895894" y="3377251"/>
        <a:ext cx="5507093" cy="445681"/>
      </dsp:txXfrm>
    </dsp:sp>
    <dsp:sp modelId="{36BC4356-20B0-7D4F-911E-098D1F943303}">
      <dsp:nvSpPr>
        <dsp:cNvPr id="0" name=""/>
        <dsp:cNvSpPr/>
      </dsp:nvSpPr>
      <dsp:spPr>
        <a:xfrm>
          <a:off x="1392817" y="3995148"/>
          <a:ext cx="6281543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777575"/>
              <a:satOff val="18955"/>
              <a:lumOff val="-1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302</a:t>
          </a:r>
          <a:r>
            <a:rPr lang="en-US" sz="2400" b="1" kern="1200" dirty="0" smtClean="0">
              <a:latin typeface="Calibri" panose="020F0502020204030204" pitchFamily="34" charset="0"/>
            </a:rPr>
            <a:t> </a:t>
          </a:r>
          <a:r>
            <a:rPr lang="en-US" sz="2000" b="1" kern="1200" dirty="0" err="1" smtClean="0">
              <a:latin typeface="Calibri" panose="020F0502020204030204" pitchFamily="34" charset="0"/>
            </a:rPr>
            <a:t>victime</a:t>
          </a:r>
          <a:r>
            <a:rPr lang="en-US" sz="2000" b="1" kern="1200" dirty="0" smtClean="0">
              <a:latin typeface="Calibri" panose="020F0502020204030204" pitchFamily="34" charset="0"/>
            </a:rPr>
            <a:t> ale </a:t>
          </a:r>
          <a:r>
            <a:rPr lang="ro-RO" sz="2000" b="1" kern="1200" dirty="0" smtClean="0">
              <a:latin typeface="Calibri" panose="020F0502020204030204" pitchFamily="34" charset="0"/>
            </a:rPr>
            <a:t>fenomenului de </a:t>
          </a:r>
          <a:r>
            <a:rPr lang="en-US" sz="2000" b="1" kern="1200" dirty="0" err="1" smtClean="0">
              <a:latin typeface="Calibri" panose="020F0502020204030204" pitchFamily="34" charset="0"/>
            </a:rPr>
            <a:t>violenț</a:t>
          </a:r>
          <a:r>
            <a:rPr lang="ro-RO" sz="2000" b="1" kern="1200" dirty="0" smtClean="0">
              <a:latin typeface="Calibri" panose="020F0502020204030204" pitchFamily="34" charset="0"/>
            </a:rPr>
            <a:t>a</a:t>
          </a:r>
          <a:r>
            <a:rPr lang="en-US" sz="2000" b="1" kern="1200" dirty="0" smtClean="0">
              <a:latin typeface="Calibri" panose="020F0502020204030204" pitchFamily="34" charset="0"/>
            </a:rPr>
            <a:t> </a:t>
          </a:r>
          <a:r>
            <a:rPr lang="en-US" sz="2000" b="1" kern="1200" dirty="0" err="1" smtClean="0">
              <a:latin typeface="Calibri" panose="020F0502020204030204" pitchFamily="34" charset="0"/>
            </a:rPr>
            <a:t>în</a:t>
          </a:r>
          <a:r>
            <a:rPr lang="en-US" sz="2000" b="1" kern="1200" dirty="0" smtClean="0">
              <a:latin typeface="Calibri" panose="020F0502020204030204" pitchFamily="34" charset="0"/>
            </a:rPr>
            <a:t> </a:t>
          </a:r>
          <a:r>
            <a:rPr lang="en-US" sz="2000" b="1" kern="1200" dirty="0" err="1" smtClean="0">
              <a:latin typeface="Calibri" panose="020F0502020204030204" pitchFamily="34" charset="0"/>
            </a:rPr>
            <a:t>familie</a:t>
          </a:r>
          <a:endParaRPr lang="en-US" sz="1200" b="1" kern="1200" dirty="0">
            <a:latin typeface="Calibri" panose="020F0502020204030204" pitchFamily="34" charset="0"/>
          </a:endParaRPr>
        </a:p>
      </dsp:txBody>
      <dsp:txXfrm>
        <a:off x="1416927" y="4019258"/>
        <a:ext cx="6233323" cy="445681"/>
      </dsp:txXfrm>
    </dsp:sp>
    <dsp:sp modelId="{0D20B5B9-0212-4DCE-A29B-DE6DE0DB4C32}">
      <dsp:nvSpPr>
        <dsp:cNvPr id="0" name=""/>
        <dsp:cNvSpPr/>
      </dsp:nvSpPr>
      <dsp:spPr>
        <a:xfrm>
          <a:off x="1257730" y="4586353"/>
          <a:ext cx="6551717" cy="4939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33090"/>
              <a:satOff val="22746"/>
              <a:lumOff val="-1"/>
              <a:alphaOff val="0"/>
            </a:schemeClr>
          </a:solidFill>
          <a:prstDash val="solid"/>
        </a:ln>
        <a:effectLst>
          <a:outerShdw blurRad="63500" dist="25400" dir="5400000" sx="101000" sy="101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FF0000"/>
              </a:solidFill>
              <a:latin typeface="Calibri" panose="020F0502020204030204" pitchFamily="34" charset="0"/>
            </a:rPr>
            <a:t>332</a:t>
          </a:r>
          <a:r>
            <a:rPr lang="en-US" sz="1900" b="1" kern="1200" dirty="0" smtClean="0">
              <a:latin typeface="Calibri" panose="020F0502020204030204" pitchFamily="34" charset="0"/>
            </a:rPr>
            <a:t> </a:t>
          </a:r>
          <a:r>
            <a:rPr lang="en-US" sz="1900" b="1" kern="1200" dirty="0" err="1" smtClean="0">
              <a:latin typeface="Calibri" panose="020F0502020204030204" pitchFamily="34" charset="0"/>
            </a:rPr>
            <a:t>victime</a:t>
          </a:r>
          <a:r>
            <a:rPr lang="en-US" sz="1900" b="1" kern="1200" dirty="0" smtClean="0">
              <a:latin typeface="Calibri" panose="020F0502020204030204" pitchFamily="34" charset="0"/>
            </a:rPr>
            <a:t> ale </a:t>
          </a:r>
          <a:r>
            <a:rPr lang="ro-RO" sz="1900" b="1" kern="1200" dirty="0" smtClean="0">
              <a:latin typeface="Calibri" panose="020F0502020204030204" pitchFamily="34" charset="0"/>
            </a:rPr>
            <a:t>diferitor tipuri de infracţiuni</a:t>
          </a:r>
          <a:endParaRPr lang="en-US" sz="1900" b="1" kern="1200" dirty="0">
            <a:latin typeface="Calibri" panose="020F0502020204030204" pitchFamily="34" charset="0"/>
          </a:endParaRPr>
        </a:p>
      </dsp:txBody>
      <dsp:txXfrm>
        <a:off x="1281840" y="4610463"/>
        <a:ext cx="6503497" cy="4456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66337-9422-D54E-991A-AC38268E3E6F}">
      <dsp:nvSpPr>
        <dsp:cNvPr id="0" name=""/>
        <dsp:cNvSpPr/>
      </dsp:nvSpPr>
      <dsp:spPr>
        <a:xfrm rot="10013085">
          <a:off x="55641" y="-255467"/>
          <a:ext cx="2166695" cy="73949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/>
        </a:solidFill>
        <a:ln w="25400" cap="flat" cmpd="dbl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254000" bIns="63887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 dirty="0">
            <a:solidFill>
              <a:srgbClr val="000090"/>
            </a:solidFill>
          </a:endParaRPr>
        </a:p>
      </dsp:txBody>
      <dsp:txXfrm>
        <a:off x="238104" y="-91568"/>
        <a:ext cx="1981821" cy="369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2FF49-4340-4A87-9CB3-B8DDFF7498C4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2D669-7623-4452-928C-F69DB005DD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3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70888" y="1295401"/>
            <a:ext cx="8650224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895" y="1524000"/>
            <a:ext cx="8664211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3895" y="3299013"/>
            <a:ext cx="8664212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8" y="611872"/>
            <a:ext cx="5439393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198" y="1787856"/>
            <a:ext cx="5439393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6787489" y="359393"/>
            <a:ext cx="48768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6389" y="368301"/>
            <a:ext cx="2032000" cy="5575300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2365" y="368301"/>
            <a:ext cx="8919635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678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763895" y="1524000"/>
            <a:ext cx="8664211" cy="172486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63895" y="3299012"/>
            <a:ext cx="8664213" cy="91664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None/>
              <a:defRPr sz="1800">
                <a:solidFill>
                  <a:srgbClr val="888888"/>
                </a:solidFill>
              </a:defRPr>
            </a:lvl1pPr>
            <a:lvl2pPr marL="0" indent="457200" algn="ctr">
              <a:spcBef>
                <a:spcPts val="300"/>
              </a:spcBef>
              <a:buClrTx/>
              <a:buSzTx/>
              <a:buNone/>
              <a:defRPr sz="1800">
                <a:solidFill>
                  <a:srgbClr val="888888"/>
                </a:solidFill>
              </a:defRPr>
            </a:lvl2pPr>
            <a:lvl3pPr marL="0" indent="914400" algn="ctr">
              <a:spcBef>
                <a:spcPts val="300"/>
              </a:spcBef>
              <a:buClrTx/>
              <a:buSzTx/>
              <a:buNone/>
              <a:defRPr sz="1800">
                <a:solidFill>
                  <a:srgbClr val="888888"/>
                </a:solidFill>
              </a:defRPr>
            </a:lvl3pPr>
            <a:lvl4pPr marL="0" indent="1371600" algn="ctr">
              <a:spcBef>
                <a:spcPts val="300"/>
              </a:spcBef>
              <a:buClrTx/>
              <a:buSzTx/>
              <a:buNone/>
              <a:defRPr sz="1800">
                <a:solidFill>
                  <a:srgbClr val="888888"/>
                </a:solidFill>
              </a:defRPr>
            </a:lvl4pPr>
            <a:lvl5pPr marL="0" indent="1828800" algn="ctr">
              <a:spcBef>
                <a:spcPts val="300"/>
              </a:spcBef>
              <a:buClrTx/>
              <a:buSzTx/>
              <a:buNone/>
              <a:defRPr sz="18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464631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615841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4718" y="3352802"/>
            <a:ext cx="11222567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4718" y="4771030"/>
            <a:ext cx="11222567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94640" y="363538"/>
            <a:ext cx="1120272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367" y="2403145"/>
            <a:ext cx="10742084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2367" y="3736006"/>
            <a:ext cx="10742084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367" y="107576"/>
            <a:ext cx="10723035" cy="1336956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2367" y="1600201"/>
            <a:ext cx="512064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4761" y="1600201"/>
            <a:ext cx="512064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2365" y="107576"/>
            <a:ext cx="10723035" cy="1336956"/>
          </a:xfr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2365" y="1453225"/>
            <a:ext cx="512064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2365" y="2347416"/>
            <a:ext cx="512064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4760" y="1453225"/>
            <a:ext cx="512064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4760" y="2347416"/>
            <a:ext cx="512064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9" y="611872"/>
            <a:ext cx="512064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765" y="368300"/>
            <a:ext cx="512064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199" y="1787856"/>
            <a:ext cx="512064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2367" y="107576"/>
            <a:ext cx="10723035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2367" y="1600201"/>
            <a:ext cx="10723035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06447" y="62756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ED49DC5-30D9-4E57-A7F1-158F47DEF112}" type="datetimeFigureOut">
              <a:rPr lang="ru-RU" smtClean="0"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611" y="6275669"/>
            <a:ext cx="6454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30541" y="6275669"/>
            <a:ext cx="132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35B1B5BD-7C62-4F30-8AD7-2009E8C246A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0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18" Type="http://schemas.openxmlformats.org/officeDocument/2006/relationships/image" Target="../media/image32.jpeg"/><Relationship Id="rId3" Type="http://schemas.openxmlformats.org/officeDocument/2006/relationships/image" Target="../media/image17.png"/><Relationship Id="rId21" Type="http://schemas.openxmlformats.org/officeDocument/2006/relationships/image" Target="../media/image35.jpe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17" Type="http://schemas.openxmlformats.org/officeDocument/2006/relationships/image" Target="../media/image31.gif"/><Relationship Id="rId2" Type="http://schemas.openxmlformats.org/officeDocument/2006/relationships/image" Target="../media/image2.jpe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Relationship Id="rId22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9" y="1239478"/>
            <a:ext cx="3648678" cy="48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4515">
            <a:off x="-474171" y="-326886"/>
            <a:ext cx="2878395" cy="313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9022">
            <a:off x="9361669" y="-350320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1416">
            <a:off x="-570381" y="3446338"/>
            <a:ext cx="3448600" cy="2586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0164">
            <a:off x="9796376" y="3351437"/>
            <a:ext cx="3243340" cy="2670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>
            <a:spLocks/>
          </p:cNvSpPr>
          <p:nvPr/>
        </p:nvSpPr>
        <p:spPr>
          <a:xfrm>
            <a:off x="3481402" y="450631"/>
            <a:ext cx="4914935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outerShdw blurRad="50800" dist="50800" dir="5400000" algn="ctr" rotWithShape="0">
              <a:schemeClr val="bg2">
                <a:lumMod val="9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 dirty="0" smtClean="0"/>
              <a:t>ACUM </a:t>
            </a:r>
            <a:r>
              <a:rPr lang="en-US" sz="2800" b="1" dirty="0" smtClean="0"/>
              <a:t>3 LUNI </a:t>
            </a:r>
            <a:r>
              <a:rPr lang="ro-RO" sz="2400" b="1" dirty="0" smtClean="0"/>
              <a:t>ÎN GERMANIA ...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566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7511">
            <a:off x="555585" y="0"/>
            <a:ext cx="5143500" cy="623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449">
            <a:off x="6254670" y="0"/>
            <a:ext cx="5478684" cy="623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708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2">
            <a:alphaModFix amt="53021"/>
            <a:extLst/>
          </a:blip>
          <a:stretch>
            <a:fillRect/>
          </a:stretch>
        </p:blipFill>
        <p:spPr>
          <a:xfrm>
            <a:off x="0" y="-1"/>
            <a:ext cx="12191999" cy="62301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Рисунок 4" descr="Рисунок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6230111"/>
            <a:ext cx="12192000" cy="627889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Rectangle"/>
          <p:cNvSpPr/>
          <p:nvPr/>
        </p:nvSpPr>
        <p:spPr>
          <a:xfrm>
            <a:off x="1168838" y="2358235"/>
            <a:ext cx="10263296" cy="2141530"/>
          </a:xfrm>
          <a:prstGeom prst="rect">
            <a:avLst/>
          </a:prstGeom>
          <a:solidFill>
            <a:srgbClr val="FFFFFF">
              <a:alpha val="76910"/>
            </a:srgbClr>
          </a:solidFill>
          <a:ln w="25400">
            <a:solidFill>
              <a:schemeClr val="accent1">
                <a:alpha val="76910"/>
              </a:schemeClr>
            </a:solidFill>
          </a:ln>
          <a:effectLst>
            <a:outerShdw blurRad="63500" dist="254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sp>
        <p:nvSpPr>
          <p:cNvPr id="209" name="Subtitlu 2"/>
          <p:cNvSpPr txBox="1">
            <a:spLocks noGrp="1"/>
          </p:cNvSpPr>
          <p:nvPr>
            <p:ph type="body" sz="half" idx="1"/>
          </p:nvPr>
        </p:nvSpPr>
        <p:spPr>
          <a:xfrm>
            <a:off x="1524000" y="2245173"/>
            <a:ext cx="9552972" cy="2991082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000000"/>
                </a:solidFill>
                <a:latin typeface="Segoe Print"/>
                <a:ea typeface="Segoe Print"/>
                <a:cs typeface="Segoe Print"/>
                <a:sym typeface="Segoe Print"/>
              </a:defRPr>
            </a:pPr>
            <a:endParaRPr dirty="0"/>
          </a:p>
          <a:p>
            <a:pPr>
              <a:defRPr sz="4100" b="1">
                <a:solidFill>
                  <a:srgbClr val="000000"/>
                </a:solidFill>
                <a:latin typeface="Segoe Print"/>
                <a:ea typeface="Segoe Print"/>
                <a:cs typeface="Segoe Print"/>
                <a:sym typeface="Segoe Print"/>
              </a:defRPr>
            </a:pPr>
            <a:r>
              <a:rPr dirty="0" err="1" smtClean="0">
                <a:latin typeface="+mn-lt"/>
                <a:ea typeface="+mn-ea"/>
                <a:cs typeface="+mn-cs"/>
                <a:sym typeface="Calibri"/>
              </a:rPr>
              <a:t>Implică</a:t>
            </a:r>
            <a:r>
              <a:rPr dirty="0" smtClean="0">
                <a:latin typeface="+mn-lt"/>
                <a:ea typeface="+mn-ea"/>
                <a:cs typeface="+mn-cs"/>
                <a:sym typeface="Calibri"/>
              </a:rPr>
              <a:t>-t</a:t>
            </a:r>
            <a:r>
              <a:rPr lang="ro-RO" smtClean="0">
                <a:latin typeface="+mn-lt"/>
                <a:ea typeface="+mn-ea"/>
                <a:cs typeface="+mn-cs"/>
                <a:sym typeface="Calibri"/>
              </a:rPr>
              <a:t>e și</a:t>
            </a:r>
            <a:r>
              <a:rPr smtClean="0"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ro-RO" dirty="0" smtClean="0">
                <a:latin typeface="+mn-lt"/>
                <a:ea typeface="+mn-ea"/>
                <a:cs typeface="+mn-cs"/>
                <a:sym typeface="Calibri"/>
              </a:rPr>
              <a:t>Donează </a:t>
            </a:r>
          </a:p>
          <a:p>
            <a:pPr>
              <a:defRPr sz="4100" b="1">
                <a:solidFill>
                  <a:srgbClr val="000000"/>
                </a:solidFill>
                <a:latin typeface="Segoe Print"/>
                <a:ea typeface="Segoe Print"/>
                <a:cs typeface="Segoe Print"/>
                <a:sym typeface="Segoe Print"/>
              </a:defRPr>
            </a:pPr>
            <a:r>
              <a:rPr sz="4100" dirty="0" smtClean="0">
                <a:latin typeface="+mn-lt"/>
                <a:ea typeface="+mn-ea"/>
                <a:cs typeface="+mn-cs"/>
                <a:sym typeface="Calibri"/>
              </a:rPr>
              <a:t>“</a:t>
            </a:r>
            <a:r>
              <a:rPr sz="4100" dirty="0">
                <a:latin typeface="+mn-lt"/>
                <a:ea typeface="+mn-ea"/>
                <a:cs typeface="+mn-cs"/>
                <a:sym typeface="Calibri"/>
              </a:rPr>
              <a:t>O </a:t>
            </a:r>
            <a:r>
              <a:rPr sz="4100" dirty="0" err="1">
                <a:latin typeface="+mn-lt"/>
                <a:ea typeface="+mn-ea"/>
                <a:cs typeface="+mn-cs"/>
                <a:sym typeface="Calibri"/>
              </a:rPr>
              <a:t>jucărie</a:t>
            </a:r>
            <a:r>
              <a:rPr sz="4100" dirty="0"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sz="4100" dirty="0" err="1">
                <a:latin typeface="+mn-lt"/>
                <a:ea typeface="+mn-ea"/>
                <a:cs typeface="+mn-cs"/>
                <a:sym typeface="Calibri"/>
              </a:rPr>
              <a:t>pentru</a:t>
            </a:r>
            <a:r>
              <a:rPr sz="4100" dirty="0"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sz="4100" dirty="0" err="1">
                <a:latin typeface="+mn-lt"/>
                <a:ea typeface="+mn-ea"/>
                <a:cs typeface="+mn-cs"/>
                <a:sym typeface="Calibri"/>
              </a:rPr>
              <a:t>zâmbetul</a:t>
            </a:r>
            <a:r>
              <a:rPr sz="4100" dirty="0"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sz="4100" dirty="0" err="1">
                <a:latin typeface="+mn-lt"/>
                <a:ea typeface="+mn-ea"/>
                <a:cs typeface="+mn-cs"/>
                <a:sym typeface="Calibri"/>
              </a:rPr>
              <a:t>copilului</a:t>
            </a:r>
            <a:r>
              <a:rPr sz="4100" dirty="0">
                <a:latin typeface="+mn-lt"/>
                <a:ea typeface="+mn-ea"/>
                <a:cs typeface="+mn-cs"/>
                <a:sym typeface="Calibri"/>
              </a:rPr>
              <a:t>”</a:t>
            </a:r>
            <a:r>
              <a:rPr sz="4100" dirty="0"/>
              <a:t> </a:t>
            </a:r>
            <a:br>
              <a:rPr sz="4100" dirty="0"/>
            </a:br>
            <a:r>
              <a:rPr sz="1800" dirty="0">
                <a:latin typeface="News Gothic MT"/>
                <a:ea typeface="News Gothic MT"/>
                <a:cs typeface="News Gothic MT"/>
                <a:sym typeface="News Gothic M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56354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12615" y="590347"/>
            <a:ext cx="10170353" cy="767497"/>
          </a:xfrm>
        </p:spPr>
        <p:txBody>
          <a:bodyPr>
            <a:normAutofit fontScale="90000"/>
          </a:bodyPr>
          <a:lstStyle/>
          <a:p>
            <a:pPr algn="ctr"/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CONTINUITATE </a:t>
            </a:r>
            <a:b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22f6272d51ec2351d396217cfa447084-firefighter-climbing-ladder-by-vexel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68395" y="3167460"/>
            <a:ext cx="3209328" cy="3209328"/>
          </a:xfrm>
          <a:prstGeom prst="rect">
            <a:avLst/>
          </a:prstGeom>
        </p:spPr>
      </p:pic>
      <p:pic>
        <p:nvPicPr>
          <p:cNvPr id="7" name="Picture 6" descr="f75d3df79c8c9de430906187810c3bd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8" y="1632943"/>
            <a:ext cx="3538035" cy="2177252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32909627"/>
              </p:ext>
            </p:extLst>
          </p:nvPr>
        </p:nvGraphicFramePr>
        <p:xfrm>
          <a:off x="4717007" y="1856248"/>
          <a:ext cx="2763219" cy="879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0" name="Group 9"/>
          <p:cNvGrpSpPr/>
          <p:nvPr/>
        </p:nvGrpSpPr>
        <p:grpSpPr>
          <a:xfrm rot="2073775">
            <a:off x="4149936" y="3541512"/>
            <a:ext cx="2386415" cy="705722"/>
            <a:chOff x="-58296" y="-216906"/>
            <a:chExt cx="2422747" cy="1173521"/>
          </a:xfrm>
        </p:grpSpPr>
        <p:sp>
          <p:nvSpPr>
            <p:cNvPr id="11" name="Right Arrow 10"/>
            <p:cNvSpPr/>
            <p:nvPr/>
          </p:nvSpPr>
          <p:spPr>
            <a:xfrm>
              <a:off x="0" y="-216906"/>
              <a:ext cx="2336115" cy="1173521"/>
            </a:xfrm>
            <a:prstGeom prst="rightArrow">
              <a:avLst>
                <a:gd name="adj1" fmla="val 50000"/>
                <a:gd name="adj2" fmla="val 50000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  <p:sp>
          <p:nvSpPr>
            <p:cNvPr id="12" name="Right Arrow 4"/>
            <p:cNvSpPr/>
            <p:nvPr/>
          </p:nvSpPr>
          <p:spPr>
            <a:xfrm>
              <a:off x="-58296" y="140045"/>
              <a:ext cx="2422747" cy="4941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254000" bIns="54012" numCol="1" spcCol="1270" anchor="ctr" anchorCtr="0">
              <a:noAutofit/>
            </a:bodyPr>
            <a:lstStyle/>
            <a:p>
              <a:pPr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b="1" kern="1200" dirty="0">
                <a:solidFill>
                  <a:srgbClr val="000090"/>
                </a:solidFill>
              </a:endParaRPr>
            </a:p>
          </p:txBody>
        </p:sp>
      </p:grpSp>
      <p:pic>
        <p:nvPicPr>
          <p:cNvPr id="14" name="Picture 13" descr="POLIE CAR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269" y="502441"/>
            <a:ext cx="4340366" cy="178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3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1" r="5446" b="16112"/>
          <a:stretch/>
        </p:blipFill>
        <p:spPr>
          <a:xfrm>
            <a:off x="0" y="2399593"/>
            <a:ext cx="3559343" cy="3317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317826714"/>
              </p:ext>
            </p:extLst>
          </p:nvPr>
        </p:nvGraphicFramePr>
        <p:xfrm>
          <a:off x="4764911" y="893232"/>
          <a:ext cx="9036496" cy="5187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469032" y="137790"/>
            <a:ext cx="8935008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 b="1">
                <a:latin typeface="+mn-lt"/>
                <a:ea typeface="+mn-ea"/>
                <a:cs typeface="+mn-cs"/>
                <a:sym typeface="Calibri"/>
              </a:defRPr>
            </a:pPr>
            <a:r>
              <a:rPr sz="4600" dirty="0" err="1">
                <a:latin typeface="Calibri" panose="020F0502020204030204" pitchFamily="34" charset="0"/>
              </a:rPr>
              <a:t>Minorii</a:t>
            </a:r>
            <a:r>
              <a:rPr sz="4600" dirty="0">
                <a:latin typeface="Calibri" panose="020F0502020204030204" pitchFamily="34" charset="0"/>
              </a:rPr>
              <a:t>-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victime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sau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martori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ai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infracțiunilor</a:t>
            </a:r>
            <a:endParaRPr dirty="0">
              <a:latin typeface="Calibri" panose="020F0502020204030204" pitchFamily="34" charset="0"/>
            </a:endParaRPr>
          </a:p>
        </p:txBody>
      </p:sp>
      <p:sp>
        <p:nvSpPr>
          <p:cNvPr id="11" name="Reflecția societății de mâine"/>
          <p:cNvSpPr txBox="1"/>
          <p:nvPr/>
        </p:nvSpPr>
        <p:spPr>
          <a:xfrm>
            <a:off x="456676" y="879824"/>
            <a:ext cx="5977219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000"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r>
              <a:rPr dirty="0" err="1">
                <a:latin typeface="Calibri" panose="020F0502020204030204" pitchFamily="34" charset="0"/>
              </a:rPr>
              <a:t>Reflecția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dirty="0" err="1">
                <a:latin typeface="Calibri" panose="020F0502020204030204" pitchFamily="34" charset="0"/>
              </a:rPr>
              <a:t>societății</a:t>
            </a:r>
            <a:r>
              <a:rPr dirty="0">
                <a:latin typeface="Calibri" panose="020F0502020204030204" pitchFamily="34" charset="0"/>
              </a:rPr>
              <a:t> de </a:t>
            </a:r>
            <a:r>
              <a:rPr dirty="0" err="1">
                <a:latin typeface="Calibri" panose="020F0502020204030204" pitchFamily="34" charset="0"/>
              </a:rPr>
              <a:t>mâine</a:t>
            </a:r>
            <a:endParaRPr dirty="0">
              <a:latin typeface="Calibri" panose="020F0502020204030204" pitchFamily="34" charset="0"/>
            </a:endParaRPr>
          </a:p>
        </p:txBody>
      </p:sp>
      <p:sp>
        <p:nvSpPr>
          <p:cNvPr id="12" name="Скругленный прямоугольник 6"/>
          <p:cNvSpPr/>
          <p:nvPr/>
        </p:nvSpPr>
        <p:spPr>
          <a:xfrm>
            <a:off x="3208954" y="1383874"/>
            <a:ext cx="3856162" cy="2291001"/>
          </a:xfrm>
          <a:prstGeom prst="roundRect">
            <a:avLst>
              <a:gd name="adj" fmla="val 16667"/>
            </a:avLst>
          </a:prstGeom>
          <a:solidFill>
            <a:srgbClr val="FFFFFF">
              <a:alpha val="90000"/>
            </a:srgbClr>
          </a:solidFill>
          <a:ln w="12700" cap="flat">
            <a:solidFill>
              <a:srgbClr val="EA860A"/>
            </a:solidFill>
            <a:prstDash val="solid"/>
            <a:round/>
          </a:ln>
          <a:effectLst>
            <a:outerShdw blurRad="63500" dist="25400" dir="5400000" rotWithShape="0">
              <a:srgbClr val="000000">
                <a:alpha val="40000"/>
              </a:srgbClr>
            </a:outerShdw>
          </a:effectLst>
        </p:spPr>
        <p:txBody>
          <a:bodyPr wrap="square" lIns="45719" tIns="45719" rIns="45719" bIns="45719" numCol="1" anchor="t">
            <a:noAutofit/>
          </a:bodyPr>
          <a:lstStyle/>
          <a:p>
            <a:endParaRPr>
              <a:latin typeface="Calibri" panose="020F0502020204030204" pitchFamily="34" charset="0"/>
            </a:endParaRPr>
          </a:p>
        </p:txBody>
      </p:sp>
      <p:sp>
        <p:nvSpPr>
          <p:cNvPr id="13" name="Скругленный прямоугольник 4"/>
          <p:cNvSpPr txBox="1"/>
          <p:nvPr/>
        </p:nvSpPr>
        <p:spPr>
          <a:xfrm>
            <a:off x="3278438" y="1832273"/>
            <a:ext cx="3717194" cy="1534266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50800" dist="38100" dir="10800000" rotWithShape="0">
              <a:srgbClr val="000000">
                <a:alpha val="4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87630" tIns="87630" rIns="87630" bIns="87630" numCol="1" anchor="ctr">
            <a:spAutoFit/>
          </a:bodyPr>
          <a:lstStyle/>
          <a:p>
            <a:pPr algn="ctr" defTabSz="1022350">
              <a:lnSpc>
                <a:spcPct val="90000"/>
              </a:lnSpc>
              <a:spcBef>
                <a:spcPts val="1600"/>
              </a:spcBef>
              <a:defRPr sz="2800" b="1"/>
            </a:pPr>
            <a:r>
              <a:rPr sz="4500" dirty="0">
                <a:solidFill>
                  <a:srgbClr val="FF0000"/>
                </a:solidFill>
                <a:latin typeface="Calibri" panose="020F0502020204030204" pitchFamily="34" charset="0"/>
              </a:rPr>
              <a:t>1400</a:t>
            </a:r>
            <a:r>
              <a:rPr dirty="0">
                <a:latin typeface="Calibri" panose="020F0502020204030204" pitchFamily="34" charset="0"/>
              </a:rPr>
              <a:t> </a:t>
            </a:r>
            <a:r>
              <a:rPr sz="2500" dirty="0">
                <a:latin typeface="Calibri" panose="020F0502020204030204" pitchFamily="34" charset="0"/>
              </a:rPr>
              <a:t>de </a:t>
            </a:r>
            <a:r>
              <a:rPr sz="2500" dirty="0" err="1">
                <a:latin typeface="Calibri" panose="020F0502020204030204" pitchFamily="34" charset="0"/>
              </a:rPr>
              <a:t>copii</a:t>
            </a:r>
            <a:r>
              <a:rPr sz="2500" dirty="0">
                <a:latin typeface="Calibri" panose="020F0502020204030204" pitchFamily="34" charset="0"/>
              </a:rPr>
              <a:t> au </a:t>
            </a:r>
            <a:r>
              <a:rPr sz="2500" dirty="0" err="1">
                <a:latin typeface="Calibri" panose="020F0502020204030204" pitchFamily="34" charset="0"/>
              </a:rPr>
              <a:t>fost</a:t>
            </a:r>
            <a:r>
              <a:rPr sz="2500" dirty="0">
                <a:latin typeface="Calibri" panose="020F0502020204030204" pitchFamily="34" charset="0"/>
              </a:rPr>
              <a:t> </a:t>
            </a:r>
            <a:r>
              <a:rPr sz="2500" dirty="0" err="1">
                <a:latin typeface="Calibri" panose="020F0502020204030204" pitchFamily="34" charset="0"/>
              </a:rPr>
              <a:t>victime</a:t>
            </a:r>
            <a:r>
              <a:rPr sz="2500" dirty="0">
                <a:latin typeface="Calibri" panose="020F0502020204030204" pitchFamily="34" charset="0"/>
              </a:rPr>
              <a:t> ale </a:t>
            </a:r>
            <a:r>
              <a:rPr sz="2500" dirty="0" err="1">
                <a:latin typeface="Calibri" panose="020F0502020204030204" pitchFamily="34" charset="0"/>
              </a:rPr>
              <a:t>infracțiunilor</a:t>
            </a:r>
            <a:r>
              <a:rPr sz="2500" dirty="0">
                <a:latin typeface="Calibri" panose="020F0502020204030204" pitchFamily="34" charset="0"/>
              </a:rPr>
              <a:t> </a:t>
            </a:r>
            <a:r>
              <a:rPr sz="2500" dirty="0" err="1">
                <a:latin typeface="Calibri" panose="020F0502020204030204" pitchFamily="34" charset="0"/>
              </a:rPr>
              <a:t>săvârșite</a:t>
            </a:r>
            <a:r>
              <a:rPr sz="2500" dirty="0">
                <a:latin typeface="Calibri" panose="020F0502020204030204" pitchFamily="34" charset="0"/>
              </a:rPr>
              <a:t> </a:t>
            </a:r>
            <a:r>
              <a:rPr sz="2500" dirty="0" err="1">
                <a:latin typeface="Calibri" panose="020F0502020204030204" pitchFamily="34" charset="0"/>
              </a:rPr>
              <a:t>în</a:t>
            </a:r>
            <a:r>
              <a:rPr sz="2500" dirty="0">
                <a:latin typeface="Calibri" panose="020F0502020204030204" pitchFamily="34" charset="0"/>
              </a:rPr>
              <a:t> </a:t>
            </a:r>
            <a:r>
              <a:rPr sz="2500" dirty="0" err="1">
                <a:latin typeface="Calibri" panose="020F0502020204030204" pitchFamily="34" charset="0"/>
              </a:rPr>
              <a:t>anul</a:t>
            </a:r>
            <a:r>
              <a:rPr sz="2500" dirty="0">
                <a:latin typeface="Calibri" panose="020F0502020204030204" pitchFamily="34" charset="0"/>
              </a:rPr>
              <a:t> 2017</a:t>
            </a:r>
            <a:r>
              <a:rPr dirty="0"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665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JS48976654 (1).jpg" descr="JS48976654 (1)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85" y="-856577"/>
            <a:ext cx="12188830" cy="8106067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Rectangle"/>
          <p:cNvSpPr/>
          <p:nvPr/>
        </p:nvSpPr>
        <p:spPr>
          <a:xfrm>
            <a:off x="236450" y="358065"/>
            <a:ext cx="5018554" cy="5676783"/>
          </a:xfrm>
          <a:prstGeom prst="rect">
            <a:avLst/>
          </a:prstGeom>
          <a:solidFill>
            <a:srgbClr val="FFFFFF">
              <a:alpha val="73305"/>
            </a:srgbClr>
          </a:solidFill>
          <a:ln w="25400">
            <a:solidFill>
              <a:schemeClr val="accent1">
                <a:alpha val="73305"/>
              </a:schemeClr>
            </a:solidFill>
          </a:ln>
          <a:effectLst>
            <a:outerShdw blurRad="63500" dist="25400" dir="54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endParaRPr/>
          </a:p>
        </p:txBody>
      </p:sp>
      <p:pic>
        <p:nvPicPr>
          <p:cNvPr id="184" name="Рисунок 2" descr="Рисунок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6230111"/>
            <a:ext cx="12192000" cy="627889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Прямоугольник 1"/>
          <p:cNvSpPr txBox="1"/>
          <p:nvPr/>
        </p:nvSpPr>
        <p:spPr>
          <a:xfrm>
            <a:off x="293504" y="2657027"/>
            <a:ext cx="4768159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VICTIMIZARE ÎNVĂȚATĂ</a:t>
            </a:r>
          </a:p>
          <a:p>
            <a:pPr algn="just"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- </a:t>
            </a:r>
            <a:r>
              <a:rPr lang="en-US" dirty="0" err="1"/>
              <a:t>I</a:t>
            </a:r>
            <a:r>
              <a:rPr b="0" dirty="0" err="1" smtClean="0"/>
              <a:t>nconștient</a:t>
            </a:r>
            <a:r>
              <a:rPr b="0" dirty="0"/>
              <a:t>, </a:t>
            </a:r>
            <a:r>
              <a:rPr b="0" dirty="0" err="1"/>
              <a:t>involuntar</a:t>
            </a:r>
            <a:r>
              <a:rPr b="0" dirty="0"/>
              <a:t> </a:t>
            </a:r>
            <a:r>
              <a:rPr b="0" dirty="0" err="1"/>
              <a:t>devine</a:t>
            </a:r>
            <a:r>
              <a:rPr b="0" dirty="0"/>
              <a:t> participant al </a:t>
            </a:r>
            <a:r>
              <a:rPr b="0" dirty="0" err="1"/>
              <a:t>situațiilor</a:t>
            </a:r>
            <a:r>
              <a:rPr b="0" dirty="0"/>
              <a:t> </a:t>
            </a:r>
            <a:r>
              <a:rPr b="0" dirty="0" err="1"/>
              <a:t>periculoase</a:t>
            </a:r>
            <a:r>
              <a:rPr b="0" dirty="0"/>
              <a:t> </a:t>
            </a:r>
            <a:r>
              <a:rPr b="0" dirty="0" err="1"/>
              <a:t>și</a:t>
            </a:r>
            <a:r>
              <a:rPr b="0" dirty="0"/>
              <a:t> se </a:t>
            </a:r>
            <a:r>
              <a:rPr b="0" dirty="0" err="1"/>
              <a:t>victimizează</a:t>
            </a:r>
            <a:r>
              <a:rPr b="0" dirty="0"/>
              <a:t>.</a:t>
            </a:r>
            <a:r>
              <a:rPr dirty="0"/>
              <a:t> </a:t>
            </a:r>
          </a:p>
        </p:txBody>
      </p:sp>
      <p:sp>
        <p:nvSpPr>
          <p:cNvPr id="186" name="Прямоугольник 7"/>
          <p:cNvSpPr txBox="1"/>
          <p:nvPr/>
        </p:nvSpPr>
        <p:spPr>
          <a:xfrm>
            <a:off x="329104" y="4993479"/>
            <a:ext cx="4696959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t>Dependența indusă:</a:t>
            </a:r>
          </a:p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t>- Anxiolitice, de părinte, de partener etc.</a:t>
            </a:r>
          </a:p>
        </p:txBody>
      </p:sp>
      <p:sp>
        <p:nvSpPr>
          <p:cNvPr id="187" name="Прямоугольник 5"/>
          <p:cNvSpPr txBox="1"/>
          <p:nvPr/>
        </p:nvSpPr>
        <p:spPr>
          <a:xfrm>
            <a:off x="293504" y="3825253"/>
            <a:ext cx="4768159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TULBURĂRI PSIHOSOMATICE:</a:t>
            </a:r>
          </a:p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- </a:t>
            </a:r>
            <a:r>
              <a:rPr b="1" dirty="0" err="1"/>
              <a:t>Balbisme</a:t>
            </a:r>
            <a:r>
              <a:rPr b="1" dirty="0"/>
              <a:t>, </a:t>
            </a:r>
            <a:r>
              <a:rPr b="1" dirty="0" err="1" smtClean="0"/>
              <a:t>enurezis</a:t>
            </a:r>
            <a:r>
              <a:rPr b="1" dirty="0" smtClean="0"/>
              <a:t>, </a:t>
            </a:r>
            <a:r>
              <a:rPr b="1" dirty="0" err="1"/>
              <a:t>coșmaruri</a:t>
            </a:r>
            <a:r>
              <a:rPr b="1" dirty="0"/>
              <a:t> </a:t>
            </a:r>
            <a:r>
              <a:rPr lang="en-US" b="1" dirty="0" smtClean="0"/>
              <a:t>nocturne</a:t>
            </a:r>
            <a:endParaRPr b="1" dirty="0"/>
          </a:p>
        </p:txBody>
      </p:sp>
      <p:sp>
        <p:nvSpPr>
          <p:cNvPr id="188" name="Заголовок 3"/>
          <p:cNvSpPr txBox="1">
            <a:spLocks noGrp="1"/>
          </p:cNvSpPr>
          <p:nvPr>
            <p:ph type="title"/>
          </p:nvPr>
        </p:nvSpPr>
        <p:spPr>
          <a:xfrm>
            <a:off x="275303" y="443808"/>
            <a:ext cx="4804561" cy="1014366"/>
          </a:xfrm>
          <a:prstGeom prst="rect">
            <a:avLst/>
          </a:prstGeom>
        </p:spPr>
        <p:txBody>
          <a:bodyPr/>
          <a:lstStyle/>
          <a:p>
            <a:pPr algn="r" defTabSz="566927">
              <a:defRPr sz="3100" b="1"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CONSECINȚELE </a:t>
            </a:r>
            <a:br/>
            <a:r>
              <a:t>Stresului posttraumatic</a:t>
            </a:r>
          </a:p>
        </p:txBody>
      </p:sp>
      <p:sp>
        <p:nvSpPr>
          <p:cNvPr id="189" name="Прямоугольник 5"/>
          <p:cNvSpPr txBox="1"/>
          <p:nvPr/>
        </p:nvSpPr>
        <p:spPr>
          <a:xfrm>
            <a:off x="270152" y="1549331"/>
            <a:ext cx="481486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b="1"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FOBIILE CONTEXTUALE</a:t>
            </a:r>
          </a:p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r>
              <a:rPr dirty="0"/>
              <a:t>- </a:t>
            </a:r>
            <a:r>
              <a:rPr b="1" dirty="0" err="1"/>
              <a:t>Frica</a:t>
            </a:r>
            <a:r>
              <a:rPr b="1" dirty="0"/>
              <a:t> de automobile</a:t>
            </a:r>
            <a:r>
              <a:rPr dirty="0"/>
              <a:t>, </a:t>
            </a:r>
            <a:r>
              <a:rPr dirty="0" err="1"/>
              <a:t>foc</a:t>
            </a:r>
            <a:r>
              <a:rPr dirty="0"/>
              <a:t>, </a:t>
            </a:r>
            <a:r>
              <a:rPr dirty="0" err="1"/>
              <a:t>apă</a:t>
            </a:r>
            <a:r>
              <a:rPr dirty="0"/>
              <a:t>, </a:t>
            </a:r>
            <a:r>
              <a:rPr dirty="0" err="1"/>
              <a:t>agresivitate</a:t>
            </a:r>
            <a:r>
              <a:rPr dirty="0"/>
              <a:t>, </a:t>
            </a:r>
            <a:r>
              <a:rPr dirty="0" err="1"/>
              <a:t>animale</a:t>
            </a:r>
            <a:r>
              <a:rPr dirty="0"/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267566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Рисунок 4" descr="Рисунок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267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baza legislati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2894">
            <a:off x="613460" y="819601"/>
            <a:ext cx="5509549" cy="373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"/>
          <a:stretch/>
        </p:blipFill>
        <p:spPr>
          <a:xfrm>
            <a:off x="6903153" y="102884"/>
            <a:ext cx="4543425" cy="612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7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436" y="1572773"/>
            <a:ext cx="84169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>
                <a:latin typeface="Calibri" panose="020F0502020204030204" pitchFamily="34" charset="0"/>
              </a:rPr>
              <a:t>Sunt</a:t>
            </a:r>
            <a:r>
              <a:rPr lang="ro-RO" sz="2200" dirty="0">
                <a:latin typeface="Calibri" panose="020F0502020204030204" pitchFamily="34" charset="0"/>
              </a:rPr>
              <a:t> </a:t>
            </a:r>
            <a:r>
              <a:rPr lang="en-US" sz="2200" b="1" dirty="0" smtClean="0">
                <a:latin typeface="Calibri" panose="020F0502020204030204" pitchFamily="34" charset="0"/>
              </a:rPr>
              <a:t>Gheorghe</a:t>
            </a:r>
            <a:r>
              <a:rPr lang="ro-RO" sz="2200" dirty="0" smtClean="0">
                <a:latin typeface="Calibri" panose="020F0502020204030204" pitchFamily="34" charset="0"/>
              </a:rPr>
              <a:t>, </a:t>
            </a:r>
            <a:r>
              <a:rPr lang="ro-RO" sz="2200" b="1" dirty="0">
                <a:latin typeface="Calibri" panose="020F0502020204030204" pitchFamily="34" charset="0"/>
              </a:rPr>
              <a:t>iar tu cum te numeşti?</a:t>
            </a:r>
            <a:r>
              <a:rPr lang="ro-RO" sz="2200" dirty="0">
                <a:latin typeface="Calibri" panose="020F0502020204030204" pitchFamily="34" charset="0"/>
              </a:rPr>
              <a:t> 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Ai </a:t>
            </a:r>
            <a:r>
              <a:rPr lang="ro-RO" sz="2200" b="1" dirty="0">
                <a:latin typeface="Calibri" panose="020F0502020204030204" pitchFamily="34" charset="0"/>
              </a:rPr>
              <a:t>vrea să-mi spui cum te simţi?</a:t>
            </a:r>
            <a:r>
              <a:rPr lang="ro-RO" sz="2200" dirty="0">
                <a:latin typeface="Calibri" panose="020F0502020204030204" pitchFamily="34" charset="0"/>
              </a:rPr>
              <a:t> 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Vreau </a:t>
            </a:r>
            <a:r>
              <a:rPr lang="ro-RO" sz="2200" b="1" dirty="0">
                <a:latin typeface="Calibri" panose="020F0502020204030204" pitchFamily="34" charset="0"/>
              </a:rPr>
              <a:t>să-ți zic că nu ești singur. Eu sunt alături de </a:t>
            </a:r>
            <a:r>
              <a:rPr lang="ro-RO" sz="2200" b="1" dirty="0" smtClean="0">
                <a:latin typeface="Calibri" panose="020F0502020204030204" pitchFamily="34" charset="0"/>
              </a:rPr>
              <a:t>tine</a:t>
            </a:r>
            <a:r>
              <a:rPr lang="en-US" sz="2200" b="1" dirty="0" smtClean="0">
                <a:latin typeface="Calibri" panose="020F0502020204030204" pitchFamily="34" charset="0"/>
              </a:rPr>
              <a:t> </a:t>
            </a:r>
            <a:r>
              <a:rPr lang="ro-RO" sz="2200" b="1" dirty="0" smtClean="0">
                <a:latin typeface="Calibri" panose="020F0502020204030204" pitchFamily="34" charset="0"/>
              </a:rPr>
              <a:t>şi să ştii că această situaţie are rezolvare. Uite a venit deja ajutorul, iar mămica/tăticul tău este în siguranţă.</a:t>
            </a:r>
            <a:endParaRPr lang="en-US" sz="2200" dirty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Apropo</a:t>
            </a:r>
            <a:r>
              <a:rPr lang="ro-RO" sz="2200" b="1" dirty="0">
                <a:latin typeface="Calibri" panose="020F0502020204030204" pitchFamily="34" charset="0"/>
              </a:rPr>
              <a:t>....</a:t>
            </a:r>
            <a:r>
              <a:rPr lang="ro-RO" sz="2200" dirty="0">
                <a:latin typeface="Calibri" panose="020F0502020204030204" pitchFamily="34" charset="0"/>
              </a:rPr>
              <a:t> </a:t>
            </a:r>
            <a:endParaRPr lang="ro-RO" sz="2200" dirty="0" smtClean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Am </a:t>
            </a:r>
            <a:r>
              <a:rPr lang="ro-RO" sz="2200" b="1" dirty="0">
                <a:latin typeface="Calibri" panose="020F0502020204030204" pitchFamily="34" charset="0"/>
              </a:rPr>
              <a:t>cu mine un </a:t>
            </a:r>
            <a:r>
              <a:rPr lang="ro-RO" sz="2200" b="1" dirty="0" smtClean="0">
                <a:latin typeface="Calibri" panose="020F0502020204030204" pitchFamily="34" charset="0"/>
              </a:rPr>
              <a:t>ursuleţ şi nu e un ursuleţ simplu. Să ştii că el are </a:t>
            </a:r>
            <a:r>
              <a:rPr lang="ro-RO" sz="2200" b="1" dirty="0">
                <a:latin typeface="Calibri" panose="020F0502020204030204" pitchFamily="34" charset="0"/>
              </a:rPr>
              <a:t>nevoie de un </a:t>
            </a:r>
            <a:r>
              <a:rPr lang="ro-RO" sz="2200" b="1" dirty="0" smtClean="0">
                <a:latin typeface="Calibri" panose="020F0502020204030204" pitchFamily="34" charset="0"/>
              </a:rPr>
              <a:t>prieten, iar acesta </a:t>
            </a:r>
            <a:r>
              <a:rPr lang="en-US" sz="2200" b="1" dirty="0" err="1" smtClean="0">
                <a:latin typeface="Calibri" panose="020F0502020204030204" pitchFamily="34" charset="0"/>
              </a:rPr>
              <a:t>Dumitra</a:t>
            </a:r>
            <a:r>
              <a:rPr lang="ro-RO" sz="2200" b="1" dirty="0" smtClean="0">
                <a:latin typeface="Calibri" panose="020F0502020204030204" pitchFamily="34" charset="0"/>
              </a:rPr>
              <a:t>ș, eşti TU.</a:t>
            </a:r>
            <a:endParaRPr lang="ru-RU" sz="2200" dirty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Cum l-ai numi?</a:t>
            </a:r>
            <a:r>
              <a:rPr lang="ro-RO" sz="2200" dirty="0" smtClean="0">
                <a:latin typeface="Calibri" panose="020F0502020204030204" pitchFamily="34" charset="0"/>
              </a:rPr>
              <a:t> 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dirty="0" smtClean="0">
                <a:latin typeface="Calibri" panose="020F0502020204030204" pitchFamily="34" charset="0"/>
              </a:rPr>
              <a:t>ursuleţul .......</a:t>
            </a:r>
            <a:endParaRPr lang="ro-RO" sz="2200" dirty="0">
              <a:latin typeface="Calibri" panose="020F0502020204030204" pitchFamily="34" charset="0"/>
            </a:endParaRP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Calibri" panose="020F0502020204030204" pitchFamily="34" charset="0"/>
              </a:rPr>
              <a:t>Vreau </a:t>
            </a:r>
            <a:r>
              <a:rPr lang="ro-RO" sz="2200" b="1" dirty="0">
                <a:latin typeface="Calibri" panose="020F0502020204030204" pitchFamily="34" charset="0"/>
              </a:rPr>
              <a:t>să-ți mulțumesc că l-ai acceptat pe </a:t>
            </a:r>
            <a:r>
              <a:rPr lang="ro-RO" sz="2200" i="1" dirty="0" smtClean="0">
                <a:latin typeface="Calibri" panose="020F0502020204030204" pitchFamily="34" charset="0"/>
              </a:rPr>
              <a:t>..... </a:t>
            </a:r>
            <a:r>
              <a:rPr lang="ro-RO" sz="2200" b="1" dirty="0" smtClean="0">
                <a:latin typeface="Calibri" panose="020F0502020204030204" pitchFamily="34" charset="0"/>
              </a:rPr>
              <a:t>şi sunt sigur că deja îţi place de el şi este noul tău prieten.</a:t>
            </a:r>
            <a:endParaRPr lang="ru-RU" sz="2200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2467" t="17896" r="9036" b="19257"/>
          <a:stretch/>
        </p:blipFill>
        <p:spPr>
          <a:xfrm rot="21253312">
            <a:off x="8539548" y="2588406"/>
            <a:ext cx="3921122" cy="3129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14528" y="285983"/>
            <a:ext cx="11372088" cy="10833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o-RO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În acțiunea de comunicare, angajatul Poliției se va ghida de următoarea formă de dialog: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0112"/>
            <a:ext cx="12192000" cy="62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3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Рисунок 2" descr="Рисунок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230111"/>
            <a:ext cx="12192000" cy="627889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Заголовок 3"/>
          <p:cNvSpPr txBox="1">
            <a:spLocks noGrp="1"/>
          </p:cNvSpPr>
          <p:nvPr>
            <p:ph type="title"/>
          </p:nvPr>
        </p:nvSpPr>
        <p:spPr>
          <a:xfrm>
            <a:off x="2210674" y="805597"/>
            <a:ext cx="3804921" cy="881798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BENEFICII</a:t>
            </a:r>
          </a:p>
        </p:txBody>
      </p:sp>
      <p:sp>
        <p:nvSpPr>
          <p:cNvPr id="195" name="Прямоугольник 4"/>
          <p:cNvSpPr txBox="1"/>
          <p:nvPr/>
        </p:nvSpPr>
        <p:spPr>
          <a:xfrm>
            <a:off x="6657480" y="911921"/>
            <a:ext cx="326948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Calibri" panose="020F0502020204030204" pitchFamily="34" charset="0"/>
              </a:rPr>
              <a:t>SUPORT ȘI PREZENȚĂ DE DURATĂ</a:t>
            </a:r>
          </a:p>
        </p:txBody>
      </p:sp>
      <p:sp>
        <p:nvSpPr>
          <p:cNvPr id="196" name="Прямоугольник 5"/>
          <p:cNvSpPr txBox="1"/>
          <p:nvPr/>
        </p:nvSpPr>
        <p:spPr>
          <a:xfrm>
            <a:off x="6621974" y="1251856"/>
            <a:ext cx="4721675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2000" dirty="0">
                <a:latin typeface="Calibri" panose="020F0502020204030204" pitchFamily="34" charset="0"/>
              </a:rPr>
              <a:t>GRIJA DE AZI – OMUL DE SUCCES DE MÂINE</a:t>
            </a:r>
          </a:p>
        </p:txBody>
      </p:sp>
      <p:pic>
        <p:nvPicPr>
          <p:cNvPr id="197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0585" y="1923545"/>
            <a:ext cx="6232941" cy="4284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36392" y="1926031"/>
            <a:ext cx="5679949" cy="427975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0136689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generozita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3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Рисунок 2" descr="Рисунок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230111"/>
            <a:ext cx="12192000" cy="627889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Рисунок 5" descr="Planeta Mam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7630" y="5381583"/>
            <a:ext cx="2220741" cy="544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600" y="397720"/>
            <a:ext cx="1719241" cy="1465863"/>
          </a:xfrm>
          <a:prstGeom prst="rect">
            <a:avLst/>
          </a:prstGeom>
        </p:spPr>
      </p:pic>
      <p:pic>
        <p:nvPicPr>
          <p:cNvPr id="8" name="Рисунок 7" descr="http://www.tirexpetrol.com/gfx/images/header/logo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2305154"/>
            <a:ext cx="1828197" cy="626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mami&amp;co fair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296" y="2097176"/>
            <a:ext cx="1688902" cy="920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Nicoleta\Desktop\Без названия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2223621"/>
            <a:ext cx="1342700" cy="1150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scontent.fkiv1-1.fna.fbcdn.net/v/t1.0-1/29472857_1894463610564848_3541557603828529344_n.jpg?_nc_cat=111&amp;_nc_ht=scontent.fkiv1-1.fna&amp;oh=ae438e6a8138a5eb65be384ebcd9895e&amp;oe=5C66667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4610177"/>
            <a:ext cx="1577859" cy="1478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Nicoleta\Documents\ViberDownloads\0-02-05-47afa69263ded5676bb1584873a9078672388e0a37ebed3f054c1a875ce28fd9_5a2f3aa0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108" y="3587690"/>
            <a:ext cx="1587872" cy="130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Nicoleta\Documents\ViberDownloads\0-02-03-a5e0718de43308bc96b502c20686c3a8d546a59cd8db1ac01c160d34548db2bf_2a152938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46" y="4732998"/>
            <a:ext cx="1217825" cy="1232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24" y="3330730"/>
            <a:ext cx="1360687" cy="1017325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285" y="3238395"/>
            <a:ext cx="1466532" cy="1201996"/>
          </a:xfrm>
          <a:prstGeom prst="rect">
            <a:avLst/>
          </a:prstGeom>
        </p:spPr>
      </p:pic>
      <p:pic>
        <p:nvPicPr>
          <p:cNvPr id="18" name="Рисунок 17" descr="https://scontent.fkiv1-1.fna.fbcdn.net/v/t1.0-1/p720x720/29244178_239185969959812_5556184459650269184_n.png?_nc_cat=101&amp;_nc_ht=scontent.fkiv1-1.fna&amp;oh=3a6b2b64d7ca0a12eb214d503b4c73ef&amp;oe=5CA04A09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411" y="2234103"/>
            <a:ext cx="1295469" cy="1139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472" y="3645024"/>
            <a:ext cx="1539408" cy="1396405"/>
          </a:xfrm>
          <a:prstGeom prst="rect">
            <a:avLst/>
          </a:prstGeom>
        </p:spPr>
      </p:pic>
      <p:pic>
        <p:nvPicPr>
          <p:cNvPr id="22" name="Рисунок 21" descr="https://scontent.fkiv1-1.fna.fbcdn.net/v/t1.0-1/32783552_1872292186166986_5033127253395898368_n.jpg?_nc_cat=105&amp;_nc_ht=scontent.fkiv1-1.fna&amp;oh=164da37ba031178e2b060d8da409ad3a&amp;oe=5CA1C9EF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83" y="5041429"/>
            <a:ext cx="1025903" cy="931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:\logo\83939471ecfd82004de35beb680549f8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13" y="4616363"/>
            <a:ext cx="2663254" cy="147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logo\doc_2018-11-29_16-54-28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46" y="476670"/>
            <a:ext cx="2191879" cy="89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logo\IMG_2403-12-10-18-02-49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65" y="416482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logo\Rogob logo + Pe placul tau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48" y="476670"/>
            <a:ext cx="1620892" cy="130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logo\ROSU_GALBEN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8" y="3559610"/>
            <a:ext cx="1802799" cy="105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logo\WhatsApp Image 2018-11-29 at 12.02.11.jpe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83" y="2043272"/>
            <a:ext cx="2249853" cy="102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ownloads\photo_2018-10-04_17-47-09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449584"/>
            <a:ext cx="1253969" cy="125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6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451</TotalTime>
  <Words>284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Calibri</vt:lpstr>
      <vt:lpstr>News Gothic MT</vt:lpstr>
      <vt:lpstr>Segoe Print</vt:lpstr>
      <vt:lpstr>Times New Roman</vt:lpstr>
      <vt:lpstr>Trebuchet MS</vt:lpstr>
      <vt:lpstr>Wingdings</vt:lpstr>
      <vt:lpstr>Wingdings 2</vt:lpstr>
      <vt:lpstr>Breeze</vt:lpstr>
      <vt:lpstr>Презентация PowerPoint</vt:lpstr>
      <vt:lpstr>Презентация PowerPoint</vt:lpstr>
      <vt:lpstr>CONSECINȚELE  Stresului posttraumatic</vt:lpstr>
      <vt:lpstr>Презентация PowerPoint</vt:lpstr>
      <vt:lpstr>Презентация PowerPoint</vt:lpstr>
      <vt:lpstr>Презентация PowerPoint</vt:lpstr>
      <vt:lpstr>BENEFICII</vt:lpstr>
      <vt:lpstr>Презентация PowerPoint</vt:lpstr>
      <vt:lpstr>Презентация PowerPoint</vt:lpstr>
      <vt:lpstr>Презентация PowerPoint</vt:lpstr>
      <vt:lpstr>Презентация PowerPoint</vt:lpstr>
      <vt:lpstr>CONTINUITATE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Mariana</dc:creator>
  <cp:lastModifiedBy>Pressa</cp:lastModifiedBy>
  <cp:revision>140</cp:revision>
  <dcterms:created xsi:type="dcterms:W3CDTF">2018-11-29T08:04:30Z</dcterms:created>
  <dcterms:modified xsi:type="dcterms:W3CDTF">2018-11-30T14:33:52Z</dcterms:modified>
</cp:coreProperties>
</file>